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258" r:id="rId3"/>
    <p:sldId id="260" r:id="rId4"/>
    <p:sldId id="261" r:id="rId5"/>
    <p:sldId id="297" r:id="rId6"/>
    <p:sldId id="262" r:id="rId7"/>
    <p:sldId id="298" r:id="rId8"/>
    <p:sldId id="299" r:id="rId9"/>
    <p:sldId id="272" r:id="rId10"/>
    <p:sldId id="300" r:id="rId11"/>
    <p:sldId id="264" r:id="rId12"/>
    <p:sldId id="301" r:id="rId13"/>
    <p:sldId id="302" r:id="rId14"/>
    <p:sldId id="303" r:id="rId15"/>
    <p:sldId id="304" r:id="rId16"/>
    <p:sldId id="305" r:id="rId17"/>
    <p:sldId id="267" r:id="rId18"/>
    <p:sldId id="306" r:id="rId19"/>
  </p:sldIdLst>
  <p:sldSz cx="9144000" cy="5143500" type="screen16x9"/>
  <p:notesSz cx="6858000" cy="9144000"/>
  <p:embeddedFontLst>
    <p:embeddedFont>
      <p:font typeface="DM Sans" pitchFamily="2" charset="0"/>
      <p:regular r:id="rId21"/>
      <p:bold r:id="rId22"/>
      <p:italic r:id="rId23"/>
      <p:boldItalic r:id="rId24"/>
    </p:embeddedFont>
    <p:embeddedFont>
      <p:font typeface="DM Sans Medium" pitchFamily="2" charset="0"/>
      <p:regular r:id="rId25"/>
      <p:bold r:id="rId26"/>
      <p:italic r:id="rId27"/>
      <p:boldItalic r:id="rId28"/>
    </p:embeddedFont>
    <p:embeddedFont>
      <p:font typeface="Michroma"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FB9BFE-2907-457A-A538-45A8CB11079F}">
  <a:tblStyle styleId="{8AFB9BFE-2907-457A-A538-45A8CB1107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3A57C7-68A4-4597-8AD4-71FE587EF39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1"/>
        <p:cNvGrpSpPr/>
        <p:nvPr/>
      </p:nvGrpSpPr>
      <p:grpSpPr>
        <a:xfrm>
          <a:off x="0" y="0"/>
          <a:ext cx="0" cy="0"/>
          <a:chOff x="0" y="0"/>
          <a:chExt cx="0" cy="0"/>
        </a:xfrm>
      </p:grpSpPr>
      <p:sp>
        <p:nvSpPr>
          <p:cNvPr id="13092" name="Google Shape;130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3" name="Google Shape;130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6">
          <a:extLst>
            <a:ext uri="{FF2B5EF4-FFF2-40B4-BE49-F238E27FC236}">
              <a16:creationId xmlns:a16="http://schemas.microsoft.com/office/drawing/2014/main" id="{DA2E1A32-87B4-3EB1-A4A7-659CBC29B571}"/>
            </a:ext>
          </a:extLst>
        </p:cNvPr>
        <p:cNvGrpSpPr/>
        <p:nvPr/>
      </p:nvGrpSpPr>
      <p:grpSpPr>
        <a:xfrm>
          <a:off x="0" y="0"/>
          <a:ext cx="0" cy="0"/>
          <a:chOff x="0" y="0"/>
          <a:chExt cx="0" cy="0"/>
        </a:xfrm>
      </p:grpSpPr>
      <p:sp>
        <p:nvSpPr>
          <p:cNvPr id="13457" name="Google Shape;13457;g1b67244453b_1_69:notes">
            <a:extLst>
              <a:ext uri="{FF2B5EF4-FFF2-40B4-BE49-F238E27FC236}">
                <a16:creationId xmlns:a16="http://schemas.microsoft.com/office/drawing/2014/main" id="{C775856A-9C20-A958-C067-8DB589ADAF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8" name="Google Shape;13458;g1b67244453b_1_69:notes">
            <a:extLst>
              <a:ext uri="{FF2B5EF4-FFF2-40B4-BE49-F238E27FC236}">
                <a16:creationId xmlns:a16="http://schemas.microsoft.com/office/drawing/2014/main" id="{04E9A037-E780-4818-C58C-54DCE1AFF9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265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2"/>
        <p:cNvGrpSpPr/>
        <p:nvPr/>
      </p:nvGrpSpPr>
      <p:grpSpPr>
        <a:xfrm>
          <a:off x="0" y="0"/>
          <a:ext cx="0" cy="0"/>
          <a:chOff x="0" y="0"/>
          <a:chExt cx="0" cy="0"/>
        </a:xfrm>
      </p:grpSpPr>
      <p:sp>
        <p:nvSpPr>
          <p:cNvPr id="13813" name="Google Shape;13813;g214b9e4ab52_0_42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4" name="Google Shape;13814;g214b9e4ab52_0_42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0">
          <a:extLst>
            <a:ext uri="{FF2B5EF4-FFF2-40B4-BE49-F238E27FC236}">
              <a16:creationId xmlns:a16="http://schemas.microsoft.com/office/drawing/2014/main" id="{CEF1049E-C802-E5AA-26C5-E566F0B810DD}"/>
            </a:ext>
          </a:extLst>
        </p:cNvPr>
        <p:cNvGrpSpPr/>
        <p:nvPr/>
      </p:nvGrpSpPr>
      <p:grpSpPr>
        <a:xfrm>
          <a:off x="0" y="0"/>
          <a:ext cx="0" cy="0"/>
          <a:chOff x="0" y="0"/>
          <a:chExt cx="0" cy="0"/>
        </a:xfrm>
      </p:grpSpPr>
      <p:sp>
        <p:nvSpPr>
          <p:cNvPr id="14131" name="Google Shape;14131;g214b9e4ab52_0_43836:notes">
            <a:extLst>
              <a:ext uri="{FF2B5EF4-FFF2-40B4-BE49-F238E27FC236}">
                <a16:creationId xmlns:a16="http://schemas.microsoft.com/office/drawing/2014/main" id="{1E38D41F-0F17-EA25-3753-2C69A9D32A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2" name="Google Shape;14132;g214b9e4ab52_0_43836:notes">
            <a:extLst>
              <a:ext uri="{FF2B5EF4-FFF2-40B4-BE49-F238E27FC236}">
                <a16:creationId xmlns:a16="http://schemas.microsoft.com/office/drawing/2014/main" id="{AC471C1D-B883-A3EF-A4DE-A26970743D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68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6">
          <a:extLst>
            <a:ext uri="{FF2B5EF4-FFF2-40B4-BE49-F238E27FC236}">
              <a16:creationId xmlns:a16="http://schemas.microsoft.com/office/drawing/2014/main" id="{CC856FEC-B263-4A53-B5FC-A229F9999223}"/>
            </a:ext>
          </a:extLst>
        </p:cNvPr>
        <p:cNvGrpSpPr/>
        <p:nvPr/>
      </p:nvGrpSpPr>
      <p:grpSpPr>
        <a:xfrm>
          <a:off x="0" y="0"/>
          <a:ext cx="0" cy="0"/>
          <a:chOff x="0" y="0"/>
          <a:chExt cx="0" cy="0"/>
        </a:xfrm>
      </p:grpSpPr>
      <p:sp>
        <p:nvSpPr>
          <p:cNvPr id="13457" name="Google Shape;13457;g1b67244453b_1_69:notes">
            <a:extLst>
              <a:ext uri="{FF2B5EF4-FFF2-40B4-BE49-F238E27FC236}">
                <a16:creationId xmlns:a16="http://schemas.microsoft.com/office/drawing/2014/main" id="{3E25D151-70A6-1D5D-838E-D1E52A99D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8" name="Google Shape;13458;g1b67244453b_1_69:notes">
            <a:extLst>
              <a:ext uri="{FF2B5EF4-FFF2-40B4-BE49-F238E27FC236}">
                <a16:creationId xmlns:a16="http://schemas.microsoft.com/office/drawing/2014/main" id="{F76C5DBB-B48D-EDD8-B4B2-001274E5F7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15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0">
          <a:extLst>
            <a:ext uri="{FF2B5EF4-FFF2-40B4-BE49-F238E27FC236}">
              <a16:creationId xmlns:a16="http://schemas.microsoft.com/office/drawing/2014/main" id="{FD302AC3-0346-F370-FA26-ED33073A4373}"/>
            </a:ext>
          </a:extLst>
        </p:cNvPr>
        <p:cNvGrpSpPr/>
        <p:nvPr/>
      </p:nvGrpSpPr>
      <p:grpSpPr>
        <a:xfrm>
          <a:off x="0" y="0"/>
          <a:ext cx="0" cy="0"/>
          <a:chOff x="0" y="0"/>
          <a:chExt cx="0" cy="0"/>
        </a:xfrm>
      </p:grpSpPr>
      <p:sp>
        <p:nvSpPr>
          <p:cNvPr id="14131" name="Google Shape;14131;g214b9e4ab52_0_43836:notes">
            <a:extLst>
              <a:ext uri="{FF2B5EF4-FFF2-40B4-BE49-F238E27FC236}">
                <a16:creationId xmlns:a16="http://schemas.microsoft.com/office/drawing/2014/main" id="{E9E5AFFA-F992-922A-73C9-512B4DFBD0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2" name="Google Shape;14132;g214b9e4ab52_0_43836:notes">
            <a:extLst>
              <a:ext uri="{FF2B5EF4-FFF2-40B4-BE49-F238E27FC236}">
                <a16:creationId xmlns:a16="http://schemas.microsoft.com/office/drawing/2014/main" id="{E895FD7A-AE4A-975F-D91A-943191BF31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59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0">
          <a:extLst>
            <a:ext uri="{FF2B5EF4-FFF2-40B4-BE49-F238E27FC236}">
              <a16:creationId xmlns:a16="http://schemas.microsoft.com/office/drawing/2014/main" id="{C7027073-DB27-F621-E6F3-604BAE911A13}"/>
            </a:ext>
          </a:extLst>
        </p:cNvPr>
        <p:cNvGrpSpPr/>
        <p:nvPr/>
      </p:nvGrpSpPr>
      <p:grpSpPr>
        <a:xfrm>
          <a:off x="0" y="0"/>
          <a:ext cx="0" cy="0"/>
          <a:chOff x="0" y="0"/>
          <a:chExt cx="0" cy="0"/>
        </a:xfrm>
      </p:grpSpPr>
      <p:sp>
        <p:nvSpPr>
          <p:cNvPr id="14131" name="Google Shape;14131;g214b9e4ab52_0_43836:notes">
            <a:extLst>
              <a:ext uri="{FF2B5EF4-FFF2-40B4-BE49-F238E27FC236}">
                <a16:creationId xmlns:a16="http://schemas.microsoft.com/office/drawing/2014/main" id="{5A32F501-068A-3A82-E7C9-8E4F939EF7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2" name="Google Shape;14132;g214b9e4ab52_0_43836:notes">
            <a:extLst>
              <a:ext uri="{FF2B5EF4-FFF2-40B4-BE49-F238E27FC236}">
                <a16:creationId xmlns:a16="http://schemas.microsoft.com/office/drawing/2014/main" id="{B87DD477-38E1-E4AF-F946-3683695AAD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19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6">
          <a:extLst>
            <a:ext uri="{FF2B5EF4-FFF2-40B4-BE49-F238E27FC236}">
              <a16:creationId xmlns:a16="http://schemas.microsoft.com/office/drawing/2014/main" id="{3ECE38A1-DFBC-5F7B-EF79-BE62833588C0}"/>
            </a:ext>
          </a:extLst>
        </p:cNvPr>
        <p:cNvGrpSpPr/>
        <p:nvPr/>
      </p:nvGrpSpPr>
      <p:grpSpPr>
        <a:xfrm>
          <a:off x="0" y="0"/>
          <a:ext cx="0" cy="0"/>
          <a:chOff x="0" y="0"/>
          <a:chExt cx="0" cy="0"/>
        </a:xfrm>
      </p:grpSpPr>
      <p:sp>
        <p:nvSpPr>
          <p:cNvPr id="13457" name="Google Shape;13457;g1b67244453b_1_69:notes">
            <a:extLst>
              <a:ext uri="{FF2B5EF4-FFF2-40B4-BE49-F238E27FC236}">
                <a16:creationId xmlns:a16="http://schemas.microsoft.com/office/drawing/2014/main" id="{A1183EE5-7E82-9B69-038C-465AD5E209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8" name="Google Shape;13458;g1b67244453b_1_69:notes">
            <a:extLst>
              <a:ext uri="{FF2B5EF4-FFF2-40B4-BE49-F238E27FC236}">
                <a16:creationId xmlns:a16="http://schemas.microsoft.com/office/drawing/2014/main" id="{E031C07C-2D11-7816-A809-07A0477557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506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9"/>
        <p:cNvGrpSpPr/>
        <p:nvPr/>
      </p:nvGrpSpPr>
      <p:grpSpPr>
        <a:xfrm>
          <a:off x="0" y="0"/>
          <a:ext cx="0" cy="0"/>
          <a:chOff x="0" y="0"/>
          <a:chExt cx="0" cy="0"/>
        </a:xfrm>
      </p:grpSpPr>
      <p:sp>
        <p:nvSpPr>
          <p:cNvPr id="14060" name="Google Shape;14060;g214b9e4ab52_0_43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1" name="Google Shape;14061;g214b9e4ab52_0_4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6">
          <a:extLst>
            <a:ext uri="{FF2B5EF4-FFF2-40B4-BE49-F238E27FC236}">
              <a16:creationId xmlns:a16="http://schemas.microsoft.com/office/drawing/2014/main" id="{497418DB-FC5F-8384-65BD-DB6AD1962002}"/>
            </a:ext>
          </a:extLst>
        </p:cNvPr>
        <p:cNvGrpSpPr/>
        <p:nvPr/>
      </p:nvGrpSpPr>
      <p:grpSpPr>
        <a:xfrm>
          <a:off x="0" y="0"/>
          <a:ext cx="0" cy="0"/>
          <a:chOff x="0" y="0"/>
          <a:chExt cx="0" cy="0"/>
        </a:xfrm>
      </p:grpSpPr>
      <p:sp>
        <p:nvSpPr>
          <p:cNvPr id="13457" name="Google Shape;13457;g1b67244453b_1_69:notes">
            <a:extLst>
              <a:ext uri="{FF2B5EF4-FFF2-40B4-BE49-F238E27FC236}">
                <a16:creationId xmlns:a16="http://schemas.microsoft.com/office/drawing/2014/main" id="{F870B99B-6A31-C380-6D35-80A815CA96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8" name="Google Shape;13458;g1b67244453b_1_69:notes">
            <a:extLst>
              <a:ext uri="{FF2B5EF4-FFF2-40B4-BE49-F238E27FC236}">
                <a16:creationId xmlns:a16="http://schemas.microsoft.com/office/drawing/2014/main" id="{C6CE043D-9274-1152-FA17-D7D7B5EABF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68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2"/>
        <p:cNvGrpSpPr/>
        <p:nvPr/>
      </p:nvGrpSpPr>
      <p:grpSpPr>
        <a:xfrm>
          <a:off x="0" y="0"/>
          <a:ext cx="0" cy="0"/>
          <a:chOff x="0" y="0"/>
          <a:chExt cx="0" cy="0"/>
        </a:xfrm>
      </p:grpSpPr>
      <p:sp>
        <p:nvSpPr>
          <p:cNvPr id="13353" name="Google Shape;13353;g1b67244453b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4" name="Google Shape;13354;g1b67244453b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6"/>
        <p:cNvGrpSpPr/>
        <p:nvPr/>
      </p:nvGrpSpPr>
      <p:grpSpPr>
        <a:xfrm>
          <a:off x="0" y="0"/>
          <a:ext cx="0" cy="0"/>
          <a:chOff x="0" y="0"/>
          <a:chExt cx="0" cy="0"/>
        </a:xfrm>
      </p:grpSpPr>
      <p:sp>
        <p:nvSpPr>
          <p:cNvPr id="13457" name="Google Shape;13457;g1b67244453b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8" name="Google Shape;13458;g1b67244453b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8"/>
        <p:cNvGrpSpPr/>
        <p:nvPr/>
      </p:nvGrpSpPr>
      <p:grpSpPr>
        <a:xfrm>
          <a:off x="0" y="0"/>
          <a:ext cx="0" cy="0"/>
          <a:chOff x="0" y="0"/>
          <a:chExt cx="0" cy="0"/>
        </a:xfrm>
      </p:grpSpPr>
      <p:sp>
        <p:nvSpPr>
          <p:cNvPr id="13629" name="Google Shape;13629;g1b67244453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0" name="Google Shape;13630;g1b67244453b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6">
          <a:extLst>
            <a:ext uri="{FF2B5EF4-FFF2-40B4-BE49-F238E27FC236}">
              <a16:creationId xmlns:a16="http://schemas.microsoft.com/office/drawing/2014/main" id="{39B47116-F3EF-C944-A0A7-DBE953025E6D}"/>
            </a:ext>
          </a:extLst>
        </p:cNvPr>
        <p:cNvGrpSpPr/>
        <p:nvPr/>
      </p:nvGrpSpPr>
      <p:grpSpPr>
        <a:xfrm>
          <a:off x="0" y="0"/>
          <a:ext cx="0" cy="0"/>
          <a:chOff x="0" y="0"/>
          <a:chExt cx="0" cy="0"/>
        </a:xfrm>
      </p:grpSpPr>
      <p:sp>
        <p:nvSpPr>
          <p:cNvPr id="13457" name="Google Shape;13457;g1b67244453b_1_69:notes">
            <a:extLst>
              <a:ext uri="{FF2B5EF4-FFF2-40B4-BE49-F238E27FC236}">
                <a16:creationId xmlns:a16="http://schemas.microsoft.com/office/drawing/2014/main" id="{6ADFB17E-E7E0-4F10-A838-05C1BA7D8E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8" name="Google Shape;13458;g1b67244453b_1_69:notes">
            <a:extLst>
              <a:ext uri="{FF2B5EF4-FFF2-40B4-BE49-F238E27FC236}">
                <a16:creationId xmlns:a16="http://schemas.microsoft.com/office/drawing/2014/main" id="{78B4FB6F-9EAE-A328-0186-F5681E661B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512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2"/>
        <p:cNvGrpSpPr/>
        <p:nvPr/>
      </p:nvGrpSpPr>
      <p:grpSpPr>
        <a:xfrm>
          <a:off x="0" y="0"/>
          <a:ext cx="0" cy="0"/>
          <a:chOff x="0" y="0"/>
          <a:chExt cx="0" cy="0"/>
        </a:xfrm>
      </p:grpSpPr>
      <p:sp>
        <p:nvSpPr>
          <p:cNvPr id="13723" name="Google Shape;13723;g1b67244453b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4" name="Google Shape;13724;g1b67244453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2">
          <a:extLst>
            <a:ext uri="{FF2B5EF4-FFF2-40B4-BE49-F238E27FC236}">
              <a16:creationId xmlns:a16="http://schemas.microsoft.com/office/drawing/2014/main" id="{84EE96DF-582B-A622-FAC3-F68EFE93E9B1}"/>
            </a:ext>
          </a:extLst>
        </p:cNvPr>
        <p:cNvGrpSpPr/>
        <p:nvPr/>
      </p:nvGrpSpPr>
      <p:grpSpPr>
        <a:xfrm>
          <a:off x="0" y="0"/>
          <a:ext cx="0" cy="0"/>
          <a:chOff x="0" y="0"/>
          <a:chExt cx="0" cy="0"/>
        </a:xfrm>
      </p:grpSpPr>
      <p:sp>
        <p:nvSpPr>
          <p:cNvPr id="13723" name="Google Shape;13723;g1b67244453b_1_98:notes">
            <a:extLst>
              <a:ext uri="{FF2B5EF4-FFF2-40B4-BE49-F238E27FC236}">
                <a16:creationId xmlns:a16="http://schemas.microsoft.com/office/drawing/2014/main" id="{E9A78AAE-A3CB-4E28-E2D8-E64F45BE4D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4" name="Google Shape;13724;g1b67244453b_1_98:notes">
            <a:extLst>
              <a:ext uri="{FF2B5EF4-FFF2-40B4-BE49-F238E27FC236}">
                <a16:creationId xmlns:a16="http://schemas.microsoft.com/office/drawing/2014/main" id="{5747334D-B40A-40C1-0F2D-A5CB53AE58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293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6">
          <a:extLst>
            <a:ext uri="{FF2B5EF4-FFF2-40B4-BE49-F238E27FC236}">
              <a16:creationId xmlns:a16="http://schemas.microsoft.com/office/drawing/2014/main" id="{01838B8E-A982-68DF-8BF3-EE5C1481D255}"/>
            </a:ext>
          </a:extLst>
        </p:cNvPr>
        <p:cNvGrpSpPr/>
        <p:nvPr/>
      </p:nvGrpSpPr>
      <p:grpSpPr>
        <a:xfrm>
          <a:off x="0" y="0"/>
          <a:ext cx="0" cy="0"/>
          <a:chOff x="0" y="0"/>
          <a:chExt cx="0" cy="0"/>
        </a:xfrm>
      </p:grpSpPr>
      <p:sp>
        <p:nvSpPr>
          <p:cNvPr id="13457" name="Google Shape;13457;g1b67244453b_1_69:notes">
            <a:extLst>
              <a:ext uri="{FF2B5EF4-FFF2-40B4-BE49-F238E27FC236}">
                <a16:creationId xmlns:a16="http://schemas.microsoft.com/office/drawing/2014/main" id="{C2195696-A97D-E98B-1CCA-F3F7974559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8" name="Google Shape;13458;g1b67244453b_1_69:notes">
            <a:extLst>
              <a:ext uri="{FF2B5EF4-FFF2-40B4-BE49-F238E27FC236}">
                <a16:creationId xmlns:a16="http://schemas.microsoft.com/office/drawing/2014/main" id="{65846FC8-A982-B4FB-97B1-13CA3668C1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396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4"/>
        <p:cNvGrpSpPr/>
        <p:nvPr/>
      </p:nvGrpSpPr>
      <p:grpSpPr>
        <a:xfrm>
          <a:off x="0" y="0"/>
          <a:ext cx="0" cy="0"/>
          <a:chOff x="0" y="0"/>
          <a:chExt cx="0" cy="0"/>
        </a:xfrm>
      </p:grpSpPr>
      <p:sp>
        <p:nvSpPr>
          <p:cNvPr id="14315" name="Google Shape;14315;g1b67244453b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6" name="Google Shape;14316;g1b67244453b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6"/>
            </a:gs>
            <a:gs pos="40000">
              <a:schemeClr val="accent6"/>
            </a:gs>
            <a:gs pos="100000">
              <a:schemeClr val="dk1"/>
            </a:gs>
          </a:gsLst>
          <a:lin ang="2700006"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06" y="2731045"/>
            <a:ext cx="9143593" cy="2495468"/>
            <a:chOff x="1851250" y="1720850"/>
            <a:chExt cx="3539775" cy="966075"/>
          </a:xfrm>
        </p:grpSpPr>
        <p:sp>
          <p:nvSpPr>
            <p:cNvPr id="10" name="Google Shape;10;p2"/>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2"/>
          <p:cNvGrpSpPr/>
          <p:nvPr/>
        </p:nvGrpSpPr>
        <p:grpSpPr>
          <a:xfrm>
            <a:off x="13" y="56"/>
            <a:ext cx="9143721" cy="2251922"/>
            <a:chOff x="-347225" y="-1310325"/>
            <a:chExt cx="7672194" cy="1889514"/>
          </a:xfrm>
        </p:grpSpPr>
        <p:sp>
          <p:nvSpPr>
            <p:cNvPr id="327" name="Google Shape;327;p2"/>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28" name="Google Shape;328;p2"/>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29" name="Google Shape;329;p2"/>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0" name="Google Shape;330;p2"/>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1" name="Google Shape;331;p2"/>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2" name="Google Shape;332;p2"/>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3" name="Google Shape;333;p2"/>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4" name="Google Shape;334;p2"/>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5" name="Google Shape;335;p2"/>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6" name="Google Shape;336;p2"/>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7" name="Google Shape;337;p2"/>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8" name="Google Shape;338;p2"/>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39" name="Google Shape;339;p2"/>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0" name="Google Shape;340;p2"/>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1" name="Google Shape;341;p2"/>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2" name="Google Shape;342;p2"/>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3" name="Google Shape;343;p2"/>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4" name="Google Shape;344;p2"/>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5" name="Google Shape;345;p2"/>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6" name="Google Shape;346;p2"/>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7" name="Google Shape;347;p2"/>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8" name="Google Shape;348;p2"/>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49" name="Google Shape;349;p2"/>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0" name="Google Shape;350;p2"/>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1" name="Google Shape;351;p2"/>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2" name="Google Shape;352;p2"/>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3" name="Google Shape;353;p2"/>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4" name="Google Shape;354;p2"/>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5" name="Google Shape;355;p2"/>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6" name="Google Shape;356;p2"/>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7" name="Google Shape;357;p2"/>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8" name="Google Shape;358;p2"/>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59" name="Google Shape;359;p2"/>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0" name="Google Shape;360;p2"/>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1" name="Google Shape;361;p2"/>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2" name="Google Shape;362;p2"/>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3" name="Google Shape;363;p2"/>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4" name="Google Shape;364;p2"/>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5" name="Google Shape;365;p2"/>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6" name="Google Shape;366;p2"/>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7" name="Google Shape;367;p2"/>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8" name="Google Shape;368;p2"/>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69" name="Google Shape;369;p2"/>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0" name="Google Shape;370;p2"/>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1" name="Google Shape;371;p2"/>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2" name="Google Shape;372;p2"/>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3" name="Google Shape;373;p2"/>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4" name="Google Shape;374;p2"/>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5" name="Google Shape;375;p2"/>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6" name="Google Shape;376;p2"/>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7" name="Google Shape;377;p2"/>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8" name="Google Shape;378;p2"/>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79" name="Google Shape;379;p2"/>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0" name="Google Shape;380;p2"/>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1" name="Google Shape;381;p2"/>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2" name="Google Shape;382;p2"/>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3" name="Google Shape;383;p2"/>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4" name="Google Shape;384;p2"/>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5" name="Google Shape;385;p2"/>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6" name="Google Shape;386;p2"/>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7" name="Google Shape;387;p2"/>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8" name="Google Shape;388;p2"/>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89" name="Google Shape;389;p2"/>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0" name="Google Shape;390;p2"/>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1" name="Google Shape;391;p2"/>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2" name="Google Shape;392;p2"/>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3" name="Google Shape;393;p2"/>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4" name="Google Shape;394;p2"/>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5" name="Google Shape;395;p2"/>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6" name="Google Shape;396;p2"/>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7" name="Google Shape;397;p2"/>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8" name="Google Shape;398;p2"/>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399" name="Google Shape;399;p2"/>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0" name="Google Shape;400;p2"/>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1" name="Google Shape;401;p2"/>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2" name="Google Shape;402;p2"/>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3" name="Google Shape;403;p2"/>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4" name="Google Shape;404;p2"/>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5" name="Google Shape;405;p2"/>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6" name="Google Shape;406;p2"/>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7" name="Google Shape;407;p2"/>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8" name="Google Shape;408;p2"/>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09" name="Google Shape;409;p2"/>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0" name="Google Shape;410;p2"/>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1" name="Google Shape;411;p2"/>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2" name="Google Shape;412;p2"/>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3" name="Google Shape;413;p2"/>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4" name="Google Shape;414;p2"/>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5" name="Google Shape;415;p2"/>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6" name="Google Shape;416;p2"/>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7" name="Google Shape;417;p2"/>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8" name="Google Shape;418;p2"/>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19" name="Google Shape;419;p2"/>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0" name="Google Shape;420;p2"/>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1" name="Google Shape;421;p2"/>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2" name="Google Shape;422;p2"/>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3" name="Google Shape;423;p2"/>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4" name="Google Shape;424;p2"/>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5" name="Google Shape;425;p2"/>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6" name="Google Shape;426;p2"/>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7" name="Google Shape;427;p2"/>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8" name="Google Shape;428;p2"/>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29" name="Google Shape;429;p2"/>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0" name="Google Shape;430;p2"/>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1" name="Google Shape;431;p2"/>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2" name="Google Shape;432;p2"/>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3" name="Google Shape;433;p2"/>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4" name="Google Shape;434;p2"/>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5" name="Google Shape;435;p2"/>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6" name="Google Shape;436;p2"/>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7" name="Google Shape;437;p2"/>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8" name="Google Shape;438;p2"/>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39" name="Google Shape;439;p2"/>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0" name="Google Shape;440;p2"/>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1" name="Google Shape;441;p2"/>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2" name="Google Shape;442;p2"/>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3" name="Google Shape;443;p2"/>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4" name="Google Shape;444;p2"/>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5" name="Google Shape;445;p2"/>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6" name="Google Shape;446;p2"/>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7" name="Google Shape;447;p2"/>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8" name="Google Shape;448;p2"/>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49" name="Google Shape;449;p2"/>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50" name="Google Shape;450;p2"/>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51" name="Google Shape;451;p2"/>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52" name="Google Shape;452;p2"/>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53" name="Google Shape;453;p2"/>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54" name="Google Shape;454;p2"/>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55" name="Google Shape;455;p2"/>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56" name="Google Shape;456;p2"/>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sp>
          <p:nvSpPr>
            <p:cNvPr id="457" name="Google Shape;457;p2"/>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Medium"/>
                <a:ea typeface="DM Sans Medium"/>
                <a:cs typeface="DM Sans Medium"/>
                <a:sym typeface="DM Sans Medium"/>
              </a:endParaRPr>
            </a:p>
          </p:txBody>
        </p:sp>
      </p:grpSp>
      <p:sp>
        <p:nvSpPr>
          <p:cNvPr id="458" name="Google Shape;458;p2"/>
          <p:cNvSpPr txBox="1">
            <a:spLocks noGrp="1"/>
          </p:cNvSpPr>
          <p:nvPr>
            <p:ph type="subTitle" idx="1"/>
          </p:nvPr>
        </p:nvSpPr>
        <p:spPr>
          <a:xfrm>
            <a:off x="885800" y="4208677"/>
            <a:ext cx="6192900" cy="35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DM Sans"/>
                <a:ea typeface="DM Sans"/>
                <a:cs typeface="DM Sans"/>
                <a:sym typeface="DM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9" name="Google Shape;459;p2"/>
          <p:cNvSpPr txBox="1">
            <a:spLocks noGrp="1"/>
          </p:cNvSpPr>
          <p:nvPr>
            <p:ph type="ctrTitle"/>
          </p:nvPr>
        </p:nvSpPr>
        <p:spPr>
          <a:xfrm>
            <a:off x="885800" y="2097740"/>
            <a:ext cx="6192900" cy="20979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4800">
                <a:latin typeface="Michroma"/>
                <a:ea typeface="Michroma"/>
                <a:cs typeface="Michroma"/>
                <a:sym typeface="Michrom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1_1_2">
    <p:bg>
      <p:bgPr>
        <a:gradFill>
          <a:gsLst>
            <a:gs pos="0">
              <a:schemeClr val="dk1"/>
            </a:gs>
            <a:gs pos="44000">
              <a:schemeClr val="accent6"/>
            </a:gs>
            <a:gs pos="100000">
              <a:schemeClr val="accent6"/>
            </a:gs>
          </a:gsLst>
          <a:lin ang="18900044" scaled="0"/>
        </a:gradFill>
        <a:effectLst/>
      </p:bgPr>
    </p:bg>
    <p:spTree>
      <p:nvGrpSpPr>
        <p:cNvPr id="1" name="Shape 7220"/>
        <p:cNvGrpSpPr/>
        <p:nvPr/>
      </p:nvGrpSpPr>
      <p:grpSpPr>
        <a:xfrm>
          <a:off x="0" y="0"/>
          <a:ext cx="0" cy="0"/>
          <a:chOff x="0" y="0"/>
          <a:chExt cx="0" cy="0"/>
        </a:xfrm>
      </p:grpSpPr>
      <p:grpSp>
        <p:nvGrpSpPr>
          <p:cNvPr id="7221" name="Google Shape;7221;p17"/>
          <p:cNvGrpSpPr/>
          <p:nvPr/>
        </p:nvGrpSpPr>
        <p:grpSpPr>
          <a:xfrm flipH="1">
            <a:off x="-74757" y="2684588"/>
            <a:ext cx="9313502" cy="2541840"/>
            <a:chOff x="1851250" y="1720850"/>
            <a:chExt cx="3539775" cy="966075"/>
          </a:xfrm>
        </p:grpSpPr>
        <p:sp>
          <p:nvSpPr>
            <p:cNvPr id="7222" name="Google Shape;7222;p17"/>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7"/>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7"/>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7"/>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7"/>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7"/>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7"/>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7"/>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7"/>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7"/>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7"/>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7"/>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7"/>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7"/>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7"/>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7"/>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7"/>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7"/>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7"/>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7"/>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7"/>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7"/>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7"/>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7"/>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7"/>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7"/>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7"/>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7"/>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7"/>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7"/>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7"/>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7"/>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7"/>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7"/>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7"/>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7"/>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7"/>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7"/>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7"/>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7"/>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7"/>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7"/>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7"/>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7"/>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7"/>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7"/>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7"/>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7"/>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7"/>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7"/>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7"/>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7"/>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7"/>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7"/>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7"/>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7"/>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7"/>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7"/>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7"/>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7"/>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7"/>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7"/>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7"/>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7"/>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7"/>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7"/>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7"/>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7"/>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7"/>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7"/>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7"/>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7"/>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7"/>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7"/>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7"/>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7"/>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7"/>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7"/>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7"/>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7"/>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7"/>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7"/>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7"/>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7"/>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7"/>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7"/>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7"/>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7"/>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7"/>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7"/>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7"/>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7"/>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7"/>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7"/>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7"/>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7"/>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7"/>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7"/>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7"/>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7"/>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7"/>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7"/>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7"/>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7"/>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7"/>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7"/>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7"/>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7"/>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7"/>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7"/>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7"/>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7"/>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7"/>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7"/>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7"/>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7"/>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7"/>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7"/>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7"/>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7"/>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7"/>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7"/>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7"/>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7"/>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7"/>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7"/>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7"/>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7"/>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7"/>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7"/>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7"/>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7"/>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7"/>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7"/>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7"/>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7"/>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7"/>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7"/>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7"/>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7"/>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7"/>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7"/>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7"/>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7"/>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7"/>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7"/>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7"/>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7"/>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7"/>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7"/>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7"/>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7"/>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7"/>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7"/>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7"/>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7"/>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7"/>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7"/>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7"/>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7"/>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7"/>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7"/>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7"/>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7"/>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7"/>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7"/>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7"/>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7"/>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7"/>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7"/>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7"/>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7"/>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7"/>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7"/>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7"/>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7"/>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7"/>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7"/>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7"/>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7"/>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7"/>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7"/>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7"/>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7"/>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7"/>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7"/>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7"/>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7"/>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7"/>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7"/>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7"/>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7"/>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7"/>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7"/>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7"/>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7"/>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7"/>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7"/>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7"/>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7"/>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7"/>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7"/>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7"/>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7"/>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7"/>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7"/>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7"/>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7"/>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7"/>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7"/>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7"/>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7"/>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7"/>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7"/>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7"/>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7"/>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7"/>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7"/>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7"/>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7"/>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7"/>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7"/>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7"/>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7"/>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7"/>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7"/>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7"/>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7"/>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7"/>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7"/>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7"/>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7"/>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7"/>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7"/>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7"/>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7"/>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7"/>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7"/>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7"/>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7"/>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7"/>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7"/>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7"/>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7"/>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7"/>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7"/>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7"/>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7"/>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7"/>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7"/>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7"/>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7"/>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7"/>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7"/>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7"/>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7"/>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7"/>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7"/>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7"/>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7"/>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7"/>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7"/>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7"/>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7"/>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7"/>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7"/>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7"/>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7"/>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7"/>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7"/>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7"/>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7"/>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7"/>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7"/>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7"/>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7"/>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7"/>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7"/>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7"/>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7"/>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7"/>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7"/>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7"/>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7"/>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7"/>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7"/>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7"/>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7"/>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7"/>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7"/>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7"/>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7"/>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7"/>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7"/>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7"/>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7"/>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7"/>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7"/>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7"/>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7"/>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7"/>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7"/>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7"/>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7"/>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7"/>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7"/>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7"/>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7"/>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7"/>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7"/>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7"/>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7"/>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7"/>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7"/>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7"/>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7"/>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17"/>
          <p:cNvGrpSpPr/>
          <p:nvPr/>
        </p:nvGrpSpPr>
        <p:grpSpPr>
          <a:xfrm flipH="1">
            <a:off x="20255" y="56"/>
            <a:ext cx="9143721" cy="2251922"/>
            <a:chOff x="-347225" y="-1310325"/>
            <a:chExt cx="7672194" cy="1889514"/>
          </a:xfrm>
        </p:grpSpPr>
        <p:sp>
          <p:nvSpPr>
            <p:cNvPr id="7539" name="Google Shape;7539;p17"/>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7"/>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7"/>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7"/>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7"/>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7"/>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7"/>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7"/>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7"/>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7"/>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7"/>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7"/>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7"/>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7"/>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7"/>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7"/>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7"/>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7"/>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7"/>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7"/>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7"/>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7"/>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7"/>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7"/>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7"/>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7"/>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7"/>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7"/>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7"/>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7"/>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7"/>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7"/>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7"/>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7"/>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7"/>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7"/>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7"/>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7"/>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7"/>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7"/>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7"/>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7"/>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7"/>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7"/>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7"/>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7"/>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7"/>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7"/>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7"/>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7"/>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7"/>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7"/>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7"/>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7"/>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7"/>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7"/>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7"/>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7"/>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7"/>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7"/>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7"/>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7"/>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7"/>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7"/>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7"/>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7"/>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7"/>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7"/>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7"/>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7"/>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7"/>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7"/>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7"/>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7"/>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7"/>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7"/>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7"/>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7"/>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7"/>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7"/>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7"/>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7"/>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7"/>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7"/>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7"/>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7"/>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7"/>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7"/>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7"/>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7"/>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7"/>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7"/>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7"/>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7"/>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7"/>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7"/>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7"/>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7"/>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7"/>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7"/>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7"/>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7"/>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7"/>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7"/>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7"/>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7"/>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7"/>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7"/>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7"/>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7"/>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7"/>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7"/>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7"/>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7"/>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7"/>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7"/>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7"/>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7"/>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7"/>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7"/>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7"/>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7"/>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7"/>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7"/>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7"/>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7"/>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7"/>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7"/>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7"/>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7"/>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7"/>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17"/>
          <p:cNvGrpSpPr/>
          <p:nvPr/>
        </p:nvGrpSpPr>
        <p:grpSpPr>
          <a:xfrm>
            <a:off x="-31476" y="4719701"/>
            <a:ext cx="9206952" cy="461886"/>
            <a:chOff x="12" y="4706850"/>
            <a:chExt cx="9519181" cy="461886"/>
          </a:xfrm>
        </p:grpSpPr>
        <p:sp>
          <p:nvSpPr>
            <p:cNvPr id="7671" name="Google Shape;7671;p17"/>
            <p:cNvSpPr/>
            <p:nvPr/>
          </p:nvSpPr>
          <p:spPr>
            <a:xfrm>
              <a:off x="12" y="4900567"/>
              <a:ext cx="9493606" cy="235503"/>
            </a:xfrm>
            <a:custGeom>
              <a:avLst/>
              <a:gdLst/>
              <a:ahLst/>
              <a:cxnLst/>
              <a:rect l="l" t="t" r="r" b="b"/>
              <a:pathLst>
                <a:path w="140412" h="3483" extrusionOk="0">
                  <a:moveTo>
                    <a:pt x="0" y="0"/>
                  </a:moveTo>
                  <a:lnTo>
                    <a:pt x="0" y="3482"/>
                  </a:lnTo>
                  <a:lnTo>
                    <a:pt x="140411" y="3482"/>
                  </a:lnTo>
                  <a:lnTo>
                    <a:pt x="140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2" name="Google Shape;7672;p17"/>
            <p:cNvGrpSpPr/>
            <p:nvPr/>
          </p:nvGrpSpPr>
          <p:grpSpPr>
            <a:xfrm>
              <a:off x="1209078" y="4884373"/>
              <a:ext cx="258320" cy="284364"/>
              <a:chOff x="-95938" y="5196046"/>
              <a:chExt cx="289499" cy="318687"/>
            </a:xfrm>
          </p:grpSpPr>
          <p:sp>
            <p:nvSpPr>
              <p:cNvPr id="7673" name="Google Shape;7673;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17"/>
            <p:cNvGrpSpPr/>
            <p:nvPr/>
          </p:nvGrpSpPr>
          <p:grpSpPr>
            <a:xfrm>
              <a:off x="500999" y="4884373"/>
              <a:ext cx="258320" cy="284364"/>
              <a:chOff x="-95938" y="5196046"/>
              <a:chExt cx="289499" cy="318687"/>
            </a:xfrm>
          </p:grpSpPr>
          <p:sp>
            <p:nvSpPr>
              <p:cNvPr id="7679" name="Google Shape;7679;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4" name="Google Shape;7684;p17"/>
            <p:cNvSpPr/>
            <p:nvPr/>
          </p:nvSpPr>
          <p:spPr>
            <a:xfrm>
              <a:off x="12" y="4706850"/>
              <a:ext cx="9493606" cy="193785"/>
            </a:xfrm>
            <a:custGeom>
              <a:avLst/>
              <a:gdLst/>
              <a:ahLst/>
              <a:cxnLst/>
              <a:rect l="l" t="t" r="r" b="b"/>
              <a:pathLst>
                <a:path w="140412" h="2866" extrusionOk="0">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5" name="Google Shape;7685;p17"/>
            <p:cNvGrpSpPr/>
            <p:nvPr/>
          </p:nvGrpSpPr>
          <p:grpSpPr>
            <a:xfrm>
              <a:off x="1917157" y="4884373"/>
              <a:ext cx="258320" cy="284364"/>
              <a:chOff x="-95938" y="5196046"/>
              <a:chExt cx="289499" cy="318687"/>
            </a:xfrm>
          </p:grpSpPr>
          <p:sp>
            <p:nvSpPr>
              <p:cNvPr id="7686" name="Google Shape;7686;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17"/>
            <p:cNvGrpSpPr/>
            <p:nvPr/>
          </p:nvGrpSpPr>
          <p:grpSpPr>
            <a:xfrm>
              <a:off x="2625237" y="4884373"/>
              <a:ext cx="258320" cy="284364"/>
              <a:chOff x="-95938" y="5196046"/>
              <a:chExt cx="289499" cy="318687"/>
            </a:xfrm>
          </p:grpSpPr>
          <p:sp>
            <p:nvSpPr>
              <p:cNvPr id="7692" name="Google Shape;7692;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17"/>
            <p:cNvGrpSpPr/>
            <p:nvPr/>
          </p:nvGrpSpPr>
          <p:grpSpPr>
            <a:xfrm>
              <a:off x="3333316" y="4884373"/>
              <a:ext cx="258320" cy="284364"/>
              <a:chOff x="-95938" y="5196046"/>
              <a:chExt cx="289499" cy="318687"/>
            </a:xfrm>
          </p:grpSpPr>
          <p:sp>
            <p:nvSpPr>
              <p:cNvPr id="7698" name="Google Shape;7698;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17"/>
            <p:cNvGrpSpPr/>
            <p:nvPr/>
          </p:nvGrpSpPr>
          <p:grpSpPr>
            <a:xfrm>
              <a:off x="4041396" y="4884373"/>
              <a:ext cx="258320" cy="284364"/>
              <a:chOff x="-95938" y="5196046"/>
              <a:chExt cx="289499" cy="318687"/>
            </a:xfrm>
          </p:grpSpPr>
          <p:sp>
            <p:nvSpPr>
              <p:cNvPr id="7704" name="Google Shape;7704;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7"/>
            <p:cNvGrpSpPr/>
            <p:nvPr/>
          </p:nvGrpSpPr>
          <p:grpSpPr>
            <a:xfrm>
              <a:off x="4749475" y="4884373"/>
              <a:ext cx="258320" cy="284364"/>
              <a:chOff x="-95938" y="5196046"/>
              <a:chExt cx="289499" cy="318687"/>
            </a:xfrm>
          </p:grpSpPr>
          <p:sp>
            <p:nvSpPr>
              <p:cNvPr id="7710" name="Google Shape;7710;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7"/>
            <p:cNvGrpSpPr/>
            <p:nvPr/>
          </p:nvGrpSpPr>
          <p:grpSpPr>
            <a:xfrm>
              <a:off x="5457554" y="4884373"/>
              <a:ext cx="258320" cy="284364"/>
              <a:chOff x="-95938" y="5196046"/>
              <a:chExt cx="289499" cy="318687"/>
            </a:xfrm>
          </p:grpSpPr>
          <p:sp>
            <p:nvSpPr>
              <p:cNvPr id="7716" name="Google Shape;7716;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17"/>
            <p:cNvGrpSpPr/>
            <p:nvPr/>
          </p:nvGrpSpPr>
          <p:grpSpPr>
            <a:xfrm>
              <a:off x="6165634" y="4884373"/>
              <a:ext cx="258320" cy="284364"/>
              <a:chOff x="-95938" y="5196046"/>
              <a:chExt cx="289499" cy="318687"/>
            </a:xfrm>
          </p:grpSpPr>
          <p:sp>
            <p:nvSpPr>
              <p:cNvPr id="7722" name="Google Shape;7722;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17"/>
            <p:cNvGrpSpPr/>
            <p:nvPr/>
          </p:nvGrpSpPr>
          <p:grpSpPr>
            <a:xfrm>
              <a:off x="6873713" y="4884373"/>
              <a:ext cx="258320" cy="284364"/>
              <a:chOff x="-95938" y="5196046"/>
              <a:chExt cx="289499" cy="318687"/>
            </a:xfrm>
          </p:grpSpPr>
          <p:sp>
            <p:nvSpPr>
              <p:cNvPr id="7728" name="Google Shape;7728;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17"/>
            <p:cNvGrpSpPr/>
            <p:nvPr/>
          </p:nvGrpSpPr>
          <p:grpSpPr>
            <a:xfrm>
              <a:off x="7581793" y="4884373"/>
              <a:ext cx="258320" cy="284364"/>
              <a:chOff x="-95938" y="5196046"/>
              <a:chExt cx="289499" cy="318687"/>
            </a:xfrm>
          </p:grpSpPr>
          <p:sp>
            <p:nvSpPr>
              <p:cNvPr id="7734" name="Google Shape;7734;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17"/>
            <p:cNvGrpSpPr/>
            <p:nvPr/>
          </p:nvGrpSpPr>
          <p:grpSpPr>
            <a:xfrm>
              <a:off x="8289872" y="4884373"/>
              <a:ext cx="258320" cy="284364"/>
              <a:chOff x="-95938" y="5196046"/>
              <a:chExt cx="289499" cy="318687"/>
            </a:xfrm>
          </p:grpSpPr>
          <p:sp>
            <p:nvSpPr>
              <p:cNvPr id="7740" name="Google Shape;7740;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17"/>
            <p:cNvGrpSpPr/>
            <p:nvPr/>
          </p:nvGrpSpPr>
          <p:grpSpPr>
            <a:xfrm>
              <a:off x="8997951" y="4884373"/>
              <a:ext cx="258320" cy="284364"/>
              <a:chOff x="-95938" y="5196046"/>
              <a:chExt cx="289499" cy="318687"/>
            </a:xfrm>
          </p:grpSpPr>
          <p:sp>
            <p:nvSpPr>
              <p:cNvPr id="7746" name="Google Shape;7746;p1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1" name="Google Shape;7751;p17"/>
            <p:cNvSpPr/>
            <p:nvPr/>
          </p:nvSpPr>
          <p:spPr>
            <a:xfrm>
              <a:off x="12" y="4896780"/>
              <a:ext cx="9519181" cy="79786"/>
            </a:xfrm>
            <a:custGeom>
              <a:avLst/>
              <a:gdLst/>
              <a:ahLst/>
              <a:cxnLst/>
              <a:rect l="l" t="t" r="r" b="b"/>
              <a:pathLst>
                <a:path w="122327" h="1180" extrusionOk="0">
                  <a:moveTo>
                    <a:pt x="122045" y="0"/>
                  </a:moveTo>
                  <a:lnTo>
                    <a:pt x="0" y="56"/>
                  </a:lnTo>
                  <a:lnTo>
                    <a:pt x="0" y="1179"/>
                  </a:lnTo>
                  <a:lnTo>
                    <a:pt x="122326" y="117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7"/>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53" name="Google Shape;7753;p17"/>
          <p:cNvSpPr txBox="1">
            <a:spLocks noGrp="1"/>
          </p:cNvSpPr>
          <p:nvPr>
            <p:ph type="subTitle" idx="1"/>
          </p:nvPr>
        </p:nvSpPr>
        <p:spPr>
          <a:xfrm>
            <a:off x="714825" y="1323975"/>
            <a:ext cx="2286900" cy="451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54" name="Google Shape;7754;p17"/>
          <p:cNvSpPr txBox="1">
            <a:spLocks noGrp="1"/>
          </p:cNvSpPr>
          <p:nvPr>
            <p:ph type="subTitle" idx="2"/>
          </p:nvPr>
        </p:nvSpPr>
        <p:spPr>
          <a:xfrm>
            <a:off x="714825" y="1676850"/>
            <a:ext cx="2286900" cy="119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55" name="Google Shape;7755;p17"/>
          <p:cNvSpPr txBox="1">
            <a:spLocks noGrp="1"/>
          </p:cNvSpPr>
          <p:nvPr>
            <p:ph type="subTitle" idx="3"/>
          </p:nvPr>
        </p:nvSpPr>
        <p:spPr>
          <a:xfrm>
            <a:off x="3423159" y="1323975"/>
            <a:ext cx="2286900" cy="451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56" name="Google Shape;7756;p17"/>
          <p:cNvSpPr txBox="1">
            <a:spLocks noGrp="1"/>
          </p:cNvSpPr>
          <p:nvPr>
            <p:ph type="subTitle" idx="4"/>
          </p:nvPr>
        </p:nvSpPr>
        <p:spPr>
          <a:xfrm>
            <a:off x="3423161" y="1676850"/>
            <a:ext cx="2286900" cy="119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57" name="Google Shape;7757;p17"/>
          <p:cNvSpPr txBox="1">
            <a:spLocks noGrp="1"/>
          </p:cNvSpPr>
          <p:nvPr>
            <p:ph type="subTitle" idx="5"/>
          </p:nvPr>
        </p:nvSpPr>
        <p:spPr>
          <a:xfrm>
            <a:off x="6131492" y="1323975"/>
            <a:ext cx="2286900" cy="451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58" name="Google Shape;7758;p17"/>
          <p:cNvSpPr txBox="1">
            <a:spLocks noGrp="1"/>
          </p:cNvSpPr>
          <p:nvPr>
            <p:ph type="subTitle" idx="6"/>
          </p:nvPr>
        </p:nvSpPr>
        <p:spPr>
          <a:xfrm>
            <a:off x="6131497" y="1676850"/>
            <a:ext cx="2286900" cy="119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59" name="Google Shape;7759;p17"/>
          <p:cNvSpPr txBox="1">
            <a:spLocks noGrp="1"/>
          </p:cNvSpPr>
          <p:nvPr>
            <p:ph type="subTitle" idx="7"/>
          </p:nvPr>
        </p:nvSpPr>
        <p:spPr>
          <a:xfrm>
            <a:off x="725984" y="2994375"/>
            <a:ext cx="2286900" cy="451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60" name="Google Shape;7760;p17"/>
          <p:cNvSpPr txBox="1">
            <a:spLocks noGrp="1"/>
          </p:cNvSpPr>
          <p:nvPr>
            <p:ph type="subTitle" idx="8"/>
          </p:nvPr>
        </p:nvSpPr>
        <p:spPr>
          <a:xfrm>
            <a:off x="725975" y="3347275"/>
            <a:ext cx="2286900" cy="119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61" name="Google Shape;7761;p17"/>
          <p:cNvSpPr txBox="1">
            <a:spLocks noGrp="1"/>
          </p:cNvSpPr>
          <p:nvPr>
            <p:ph type="subTitle" idx="9"/>
          </p:nvPr>
        </p:nvSpPr>
        <p:spPr>
          <a:xfrm>
            <a:off x="3434318" y="2994375"/>
            <a:ext cx="2286900" cy="451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62" name="Google Shape;7762;p17"/>
          <p:cNvSpPr txBox="1">
            <a:spLocks noGrp="1"/>
          </p:cNvSpPr>
          <p:nvPr>
            <p:ph type="subTitle" idx="13"/>
          </p:nvPr>
        </p:nvSpPr>
        <p:spPr>
          <a:xfrm>
            <a:off x="3434311" y="3347275"/>
            <a:ext cx="2286900" cy="119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63" name="Google Shape;7763;p17"/>
          <p:cNvSpPr txBox="1">
            <a:spLocks noGrp="1"/>
          </p:cNvSpPr>
          <p:nvPr>
            <p:ph type="subTitle" idx="14"/>
          </p:nvPr>
        </p:nvSpPr>
        <p:spPr>
          <a:xfrm>
            <a:off x="6142652" y="2994375"/>
            <a:ext cx="2286900" cy="451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64" name="Google Shape;7764;p17"/>
          <p:cNvSpPr txBox="1">
            <a:spLocks noGrp="1"/>
          </p:cNvSpPr>
          <p:nvPr>
            <p:ph type="subTitle" idx="15"/>
          </p:nvPr>
        </p:nvSpPr>
        <p:spPr>
          <a:xfrm>
            <a:off x="6142647" y="3347275"/>
            <a:ext cx="2286900" cy="119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765" name="Google Shape;7765;p17"/>
          <p:cNvGrpSpPr/>
          <p:nvPr/>
        </p:nvGrpSpPr>
        <p:grpSpPr>
          <a:xfrm>
            <a:off x="4943255" y="4536578"/>
            <a:ext cx="3670362" cy="299119"/>
            <a:chOff x="4943255" y="4536578"/>
            <a:chExt cx="3670362" cy="299119"/>
          </a:xfrm>
        </p:grpSpPr>
        <p:grpSp>
          <p:nvGrpSpPr>
            <p:cNvPr id="7766" name="Google Shape;7766;p17"/>
            <p:cNvGrpSpPr/>
            <p:nvPr/>
          </p:nvGrpSpPr>
          <p:grpSpPr>
            <a:xfrm>
              <a:off x="4943255" y="4598729"/>
              <a:ext cx="208157" cy="236967"/>
              <a:chOff x="4943255" y="4598729"/>
              <a:chExt cx="208157" cy="236967"/>
            </a:xfrm>
          </p:grpSpPr>
          <p:sp>
            <p:nvSpPr>
              <p:cNvPr id="7767" name="Google Shape;7767;p17"/>
              <p:cNvSpPr/>
              <p:nvPr/>
            </p:nvSpPr>
            <p:spPr>
              <a:xfrm>
                <a:off x="4943255" y="4598729"/>
                <a:ext cx="208157" cy="236967"/>
              </a:xfrm>
              <a:custGeom>
                <a:avLst/>
                <a:gdLst/>
                <a:ahLst/>
                <a:cxnLst/>
                <a:rect l="l" t="t" r="r" b="b"/>
                <a:pathLst>
                  <a:path w="2023" h="2303" extrusionOk="0">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7"/>
              <p:cNvSpPr/>
              <p:nvPr/>
            </p:nvSpPr>
            <p:spPr>
              <a:xfrm>
                <a:off x="4983693" y="4650692"/>
                <a:ext cx="127281" cy="127281"/>
              </a:xfrm>
              <a:custGeom>
                <a:avLst/>
                <a:gdLst/>
                <a:ahLst/>
                <a:cxnLst/>
                <a:rect l="l" t="t" r="r" b="b"/>
                <a:pathLst>
                  <a:path w="1237" h="1237" extrusionOk="0">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7"/>
              <p:cNvSpPr/>
              <p:nvPr/>
            </p:nvSpPr>
            <p:spPr>
              <a:xfrm>
                <a:off x="4989455" y="4656454"/>
                <a:ext cx="127281" cy="121519"/>
              </a:xfrm>
              <a:custGeom>
                <a:avLst/>
                <a:gdLst/>
                <a:ahLst/>
                <a:cxnLst/>
                <a:rect l="l" t="t" r="r" b="b"/>
                <a:pathLst>
                  <a:path w="1237" h="1181" extrusionOk="0">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7"/>
              <p:cNvSpPr/>
              <p:nvPr/>
            </p:nvSpPr>
            <p:spPr>
              <a:xfrm>
                <a:off x="5001082" y="4685368"/>
                <a:ext cx="80978" cy="69454"/>
              </a:xfrm>
              <a:custGeom>
                <a:avLst/>
                <a:gdLst/>
                <a:ahLst/>
                <a:cxnLst/>
                <a:rect l="l" t="t" r="r" b="b"/>
                <a:pathLst>
                  <a:path w="787" h="675" extrusionOk="0">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17"/>
            <p:cNvGrpSpPr/>
            <p:nvPr/>
          </p:nvGrpSpPr>
          <p:grpSpPr>
            <a:xfrm flipH="1">
              <a:off x="7898313" y="4693118"/>
              <a:ext cx="356261" cy="81650"/>
              <a:chOff x="1962943" y="5517637"/>
              <a:chExt cx="356261" cy="81650"/>
            </a:xfrm>
          </p:grpSpPr>
          <p:sp>
            <p:nvSpPr>
              <p:cNvPr id="7772" name="Google Shape;7772;p17"/>
              <p:cNvSpPr/>
              <p:nvPr/>
            </p:nvSpPr>
            <p:spPr>
              <a:xfrm>
                <a:off x="1985205" y="5517637"/>
                <a:ext cx="70552" cy="81650"/>
              </a:xfrm>
              <a:custGeom>
                <a:avLst/>
                <a:gdLst/>
                <a:ahLst/>
                <a:cxnLst/>
                <a:rect l="l" t="t" r="r" b="b"/>
                <a:pathLst>
                  <a:path w="1068" h="1236" extrusionOk="0">
                    <a:moveTo>
                      <a:pt x="57" y="1236"/>
                    </a:moveTo>
                    <a:lnTo>
                      <a:pt x="0" y="0"/>
                    </a:lnTo>
                    <a:lnTo>
                      <a:pt x="1068" y="0"/>
                    </a:lnTo>
                    <a:lnTo>
                      <a:pt x="1068" y="1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7"/>
              <p:cNvSpPr/>
              <p:nvPr/>
            </p:nvSpPr>
            <p:spPr>
              <a:xfrm>
                <a:off x="2055690" y="5517637"/>
                <a:ext cx="263513" cy="81650"/>
              </a:xfrm>
              <a:custGeom>
                <a:avLst/>
                <a:gdLst/>
                <a:ahLst/>
                <a:cxnLst/>
                <a:rect l="l" t="t" r="r" b="b"/>
                <a:pathLst>
                  <a:path w="3989" h="1236" extrusionOk="0">
                    <a:moveTo>
                      <a:pt x="1" y="1236"/>
                    </a:moveTo>
                    <a:lnTo>
                      <a:pt x="1" y="0"/>
                    </a:lnTo>
                    <a:lnTo>
                      <a:pt x="3988" y="0"/>
                    </a:lnTo>
                    <a:lnTo>
                      <a:pt x="3988"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7"/>
              <p:cNvSpPr/>
              <p:nvPr/>
            </p:nvSpPr>
            <p:spPr>
              <a:xfrm>
                <a:off x="1962943" y="5517637"/>
                <a:ext cx="26028" cy="81650"/>
              </a:xfrm>
              <a:custGeom>
                <a:avLst/>
                <a:gdLst/>
                <a:ahLst/>
                <a:cxnLst/>
                <a:rect l="l" t="t" r="r" b="b"/>
                <a:pathLst>
                  <a:path w="394" h="1236" extrusionOk="0">
                    <a:moveTo>
                      <a:pt x="0" y="1236"/>
                    </a:moveTo>
                    <a:lnTo>
                      <a:pt x="0" y="0"/>
                    </a:lnTo>
                    <a:lnTo>
                      <a:pt x="337" y="0"/>
                    </a:lnTo>
                    <a:lnTo>
                      <a:pt x="394"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7"/>
              <p:cNvSpPr/>
              <p:nvPr/>
            </p:nvSpPr>
            <p:spPr>
              <a:xfrm>
                <a:off x="2055690" y="5580723"/>
                <a:ext cx="263513" cy="18563"/>
              </a:xfrm>
              <a:custGeom>
                <a:avLst/>
                <a:gdLst/>
                <a:ahLst/>
                <a:cxnLst/>
                <a:rect l="l" t="t" r="r" b="b"/>
                <a:pathLst>
                  <a:path w="3989" h="281" extrusionOk="0">
                    <a:moveTo>
                      <a:pt x="3988" y="0"/>
                    </a:moveTo>
                    <a:lnTo>
                      <a:pt x="3988" y="281"/>
                    </a:lnTo>
                    <a:lnTo>
                      <a:pt x="1" y="281"/>
                    </a:lnTo>
                    <a:lnTo>
                      <a:pt x="1"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7"/>
              <p:cNvSpPr/>
              <p:nvPr/>
            </p:nvSpPr>
            <p:spPr>
              <a:xfrm>
                <a:off x="1962943" y="5580723"/>
                <a:ext cx="26028" cy="18563"/>
              </a:xfrm>
              <a:custGeom>
                <a:avLst/>
                <a:gdLst/>
                <a:ahLst/>
                <a:cxnLst/>
                <a:rect l="l" t="t" r="r" b="b"/>
                <a:pathLst>
                  <a:path w="394" h="281" extrusionOk="0">
                    <a:moveTo>
                      <a:pt x="394" y="0"/>
                    </a:moveTo>
                    <a:lnTo>
                      <a:pt x="394" y="281"/>
                    </a:lnTo>
                    <a:lnTo>
                      <a:pt x="0" y="281"/>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17"/>
            <p:cNvGrpSpPr/>
            <p:nvPr/>
          </p:nvGrpSpPr>
          <p:grpSpPr>
            <a:xfrm flipH="1">
              <a:off x="8361267" y="4536578"/>
              <a:ext cx="252349" cy="252349"/>
              <a:chOff x="1647575" y="5358103"/>
              <a:chExt cx="252349" cy="252349"/>
            </a:xfrm>
          </p:grpSpPr>
          <p:sp>
            <p:nvSpPr>
              <p:cNvPr id="7778" name="Google Shape;7778;p17"/>
              <p:cNvSpPr/>
              <p:nvPr/>
            </p:nvSpPr>
            <p:spPr>
              <a:xfrm>
                <a:off x="1647575" y="5358103"/>
                <a:ext cx="252349" cy="252349"/>
              </a:xfrm>
              <a:custGeom>
                <a:avLst/>
                <a:gdLst/>
                <a:ahLst/>
                <a:cxnLst/>
                <a:rect l="l" t="t" r="r" b="b"/>
                <a:pathLst>
                  <a:path w="3820" h="3820" extrusionOk="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7"/>
              <p:cNvSpPr/>
              <p:nvPr/>
            </p:nvSpPr>
            <p:spPr>
              <a:xfrm>
                <a:off x="1695798" y="5428588"/>
                <a:ext cx="163300" cy="141038"/>
              </a:xfrm>
              <a:custGeom>
                <a:avLst/>
                <a:gdLst/>
                <a:ahLst/>
                <a:cxnLst/>
                <a:rect l="l" t="t" r="r" b="b"/>
                <a:pathLst>
                  <a:path w="2472" h="2135" extrusionOk="0">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7"/>
              <p:cNvSpPr/>
              <p:nvPr/>
            </p:nvSpPr>
            <p:spPr>
              <a:xfrm>
                <a:off x="1740322" y="5450850"/>
                <a:ext cx="85416" cy="85416"/>
              </a:xfrm>
              <a:custGeom>
                <a:avLst/>
                <a:gdLst/>
                <a:ahLst/>
                <a:cxnLst/>
                <a:rect l="l" t="t" r="r" b="b"/>
                <a:pathLst>
                  <a:path w="1293" h="1293" extrusionOk="0">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7"/>
              <p:cNvSpPr/>
              <p:nvPr/>
            </p:nvSpPr>
            <p:spPr>
              <a:xfrm>
                <a:off x="1758885" y="5495374"/>
                <a:ext cx="22328" cy="22328"/>
              </a:xfrm>
              <a:custGeom>
                <a:avLst/>
                <a:gdLst/>
                <a:ahLst/>
                <a:cxnLst/>
                <a:rect l="l" t="t" r="r" b="b"/>
                <a:pathLst>
                  <a:path w="338" h="338" extrusionOk="0">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_1_1_1">
    <p:bg>
      <p:bgPr>
        <a:gradFill>
          <a:gsLst>
            <a:gs pos="0">
              <a:schemeClr val="dk1"/>
            </a:gs>
            <a:gs pos="44000">
              <a:schemeClr val="accent6"/>
            </a:gs>
            <a:gs pos="100000">
              <a:schemeClr val="accent6"/>
            </a:gs>
          </a:gsLst>
          <a:lin ang="13500032" scaled="0"/>
        </a:gradFill>
        <a:effectLst/>
      </p:bgPr>
    </p:bg>
    <p:spTree>
      <p:nvGrpSpPr>
        <p:cNvPr id="1" name="Shape 8238"/>
        <p:cNvGrpSpPr/>
        <p:nvPr/>
      </p:nvGrpSpPr>
      <p:grpSpPr>
        <a:xfrm>
          <a:off x="0" y="0"/>
          <a:ext cx="0" cy="0"/>
          <a:chOff x="0" y="0"/>
          <a:chExt cx="0" cy="0"/>
        </a:xfrm>
      </p:grpSpPr>
      <p:grpSp>
        <p:nvGrpSpPr>
          <p:cNvPr id="8239" name="Google Shape;8239;p19"/>
          <p:cNvGrpSpPr/>
          <p:nvPr/>
        </p:nvGrpSpPr>
        <p:grpSpPr>
          <a:xfrm rot="10800000" flipH="1">
            <a:off x="-82849" y="56"/>
            <a:ext cx="9363767" cy="2555558"/>
            <a:chOff x="1851250" y="1720850"/>
            <a:chExt cx="3539775" cy="966075"/>
          </a:xfrm>
        </p:grpSpPr>
        <p:sp>
          <p:nvSpPr>
            <p:cNvPr id="8240" name="Google Shape;8240;p19"/>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9"/>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9"/>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9"/>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9"/>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9"/>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9"/>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9"/>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9"/>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9"/>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9"/>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9"/>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9"/>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9"/>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9"/>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9"/>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9"/>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9"/>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9"/>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9"/>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9"/>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9"/>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9"/>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9"/>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9"/>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9"/>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9"/>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9"/>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9"/>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9"/>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9"/>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9"/>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9"/>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9"/>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9"/>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9"/>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9"/>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9"/>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9"/>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9"/>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9"/>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9"/>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9"/>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9"/>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9"/>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9"/>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9"/>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9"/>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9"/>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9"/>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9"/>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9"/>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9"/>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9"/>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9"/>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9"/>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9"/>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9"/>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9"/>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9"/>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9"/>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9"/>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9"/>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9"/>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9"/>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9"/>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9"/>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9"/>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9"/>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9"/>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9"/>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9"/>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9"/>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9"/>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9"/>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9"/>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9"/>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9"/>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9"/>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9"/>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9"/>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9"/>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9"/>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9"/>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9"/>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9"/>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9"/>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9"/>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9"/>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9"/>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9"/>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9"/>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9"/>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9"/>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9"/>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9"/>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9"/>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9"/>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9"/>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9"/>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9"/>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9"/>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9"/>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9"/>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9"/>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9"/>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9"/>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9"/>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9"/>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9"/>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9"/>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9"/>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9"/>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9"/>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9"/>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9"/>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9"/>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9"/>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9"/>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9"/>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9"/>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9"/>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9"/>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9"/>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9"/>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9"/>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9"/>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9"/>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9"/>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9"/>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9"/>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9"/>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9"/>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9"/>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9"/>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9"/>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9"/>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9"/>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9"/>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9"/>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9"/>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9"/>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9"/>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9"/>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9"/>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9"/>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9"/>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9"/>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9"/>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9"/>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9"/>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9"/>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9"/>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9"/>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9"/>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9"/>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9"/>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9"/>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9"/>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9"/>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9"/>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9"/>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9"/>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9"/>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9"/>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9"/>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9"/>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9"/>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9"/>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9"/>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9"/>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9"/>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9"/>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9"/>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9"/>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9"/>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9"/>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9"/>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9"/>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9"/>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9"/>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9"/>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9"/>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9"/>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9"/>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9"/>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9"/>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9"/>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9"/>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9"/>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9"/>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9"/>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9"/>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9"/>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9"/>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9"/>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9"/>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9"/>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9"/>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9"/>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9"/>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9"/>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9"/>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9"/>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9"/>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9"/>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9"/>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9"/>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9"/>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9"/>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9"/>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9"/>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9"/>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9"/>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9"/>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9"/>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9"/>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9"/>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9"/>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9"/>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9"/>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9"/>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9"/>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9"/>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9"/>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9"/>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9"/>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9"/>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9"/>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9"/>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9"/>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9"/>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9"/>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9"/>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9"/>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9"/>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9"/>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9"/>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9"/>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9"/>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9"/>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9"/>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9"/>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9"/>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9"/>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9"/>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9"/>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9"/>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9"/>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9"/>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9"/>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9"/>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9"/>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9"/>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9"/>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9"/>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9"/>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9"/>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9"/>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9"/>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9"/>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9"/>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9"/>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9"/>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9"/>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9"/>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9"/>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9"/>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9"/>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9"/>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9"/>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9"/>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9"/>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9"/>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9"/>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9"/>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9"/>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9"/>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9"/>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9"/>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9"/>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9"/>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9"/>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9"/>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9"/>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9"/>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9"/>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9"/>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9"/>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9"/>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9"/>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9"/>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9"/>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9"/>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9"/>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9"/>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9"/>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9"/>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9"/>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9"/>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9"/>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9"/>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9"/>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9"/>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9"/>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9"/>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9"/>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9"/>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9"/>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9"/>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9"/>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9"/>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9"/>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9"/>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9"/>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9"/>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19"/>
          <p:cNvGrpSpPr/>
          <p:nvPr/>
        </p:nvGrpSpPr>
        <p:grpSpPr>
          <a:xfrm rot="10800000" flipH="1">
            <a:off x="41785" y="2974626"/>
            <a:ext cx="9143721" cy="2251922"/>
            <a:chOff x="-347225" y="-1310325"/>
            <a:chExt cx="7672194" cy="1889514"/>
          </a:xfrm>
        </p:grpSpPr>
        <p:sp>
          <p:nvSpPr>
            <p:cNvPr id="8557" name="Google Shape;8557;p19"/>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9"/>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9"/>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9"/>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9"/>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9"/>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9"/>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9"/>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9"/>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9"/>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9"/>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9"/>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9"/>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9"/>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9"/>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9"/>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9"/>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9"/>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9"/>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9"/>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9"/>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9"/>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9"/>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9"/>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9"/>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9"/>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9"/>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9"/>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9"/>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9"/>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9"/>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9"/>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9"/>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9"/>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9"/>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9"/>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9"/>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9"/>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9"/>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9"/>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9"/>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9"/>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9"/>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9"/>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9"/>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9"/>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9"/>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9"/>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9"/>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9"/>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9"/>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9"/>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9"/>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9"/>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9"/>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9"/>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9"/>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9"/>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9"/>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9"/>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9"/>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9"/>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9"/>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9"/>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9"/>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9"/>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9"/>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9"/>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9"/>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9"/>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9"/>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9"/>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9"/>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9"/>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9"/>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9"/>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9"/>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9"/>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9"/>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9"/>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9"/>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9"/>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9"/>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9"/>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9"/>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9"/>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9"/>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9"/>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9"/>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9"/>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9"/>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9"/>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9"/>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9"/>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9"/>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9"/>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9"/>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9"/>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9"/>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9"/>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9"/>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9"/>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9"/>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9"/>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9"/>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9"/>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9"/>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9"/>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9"/>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9"/>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9"/>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9"/>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9"/>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9"/>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9"/>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9"/>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9"/>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9"/>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9"/>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9"/>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9"/>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9"/>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19"/>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9"/>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9"/>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9"/>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9"/>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9"/>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9"/>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9"/>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9"/>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19"/>
          <p:cNvGrpSpPr/>
          <p:nvPr/>
        </p:nvGrpSpPr>
        <p:grpSpPr>
          <a:xfrm>
            <a:off x="-31476" y="4719701"/>
            <a:ext cx="9206952" cy="461886"/>
            <a:chOff x="12" y="4706850"/>
            <a:chExt cx="9519181" cy="461886"/>
          </a:xfrm>
        </p:grpSpPr>
        <p:sp>
          <p:nvSpPr>
            <p:cNvPr id="8689" name="Google Shape;8689;p19"/>
            <p:cNvSpPr/>
            <p:nvPr/>
          </p:nvSpPr>
          <p:spPr>
            <a:xfrm>
              <a:off x="12" y="4900567"/>
              <a:ext cx="9493606" cy="235503"/>
            </a:xfrm>
            <a:custGeom>
              <a:avLst/>
              <a:gdLst/>
              <a:ahLst/>
              <a:cxnLst/>
              <a:rect l="l" t="t" r="r" b="b"/>
              <a:pathLst>
                <a:path w="140412" h="3483" extrusionOk="0">
                  <a:moveTo>
                    <a:pt x="0" y="0"/>
                  </a:moveTo>
                  <a:lnTo>
                    <a:pt x="0" y="3482"/>
                  </a:lnTo>
                  <a:lnTo>
                    <a:pt x="140411" y="3482"/>
                  </a:lnTo>
                  <a:lnTo>
                    <a:pt x="140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0" name="Google Shape;8690;p19"/>
            <p:cNvGrpSpPr/>
            <p:nvPr/>
          </p:nvGrpSpPr>
          <p:grpSpPr>
            <a:xfrm>
              <a:off x="1209078" y="4884373"/>
              <a:ext cx="258320" cy="284364"/>
              <a:chOff x="-95938" y="5196046"/>
              <a:chExt cx="289499" cy="318687"/>
            </a:xfrm>
          </p:grpSpPr>
          <p:sp>
            <p:nvSpPr>
              <p:cNvPr id="8691" name="Google Shape;8691;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19"/>
            <p:cNvGrpSpPr/>
            <p:nvPr/>
          </p:nvGrpSpPr>
          <p:grpSpPr>
            <a:xfrm>
              <a:off x="500999" y="4884373"/>
              <a:ext cx="258320" cy="284364"/>
              <a:chOff x="-95938" y="5196046"/>
              <a:chExt cx="289499" cy="318687"/>
            </a:xfrm>
          </p:grpSpPr>
          <p:sp>
            <p:nvSpPr>
              <p:cNvPr id="8697" name="Google Shape;8697;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2" name="Google Shape;8702;p19"/>
            <p:cNvSpPr/>
            <p:nvPr/>
          </p:nvSpPr>
          <p:spPr>
            <a:xfrm>
              <a:off x="12" y="4706850"/>
              <a:ext cx="9493606" cy="193785"/>
            </a:xfrm>
            <a:custGeom>
              <a:avLst/>
              <a:gdLst/>
              <a:ahLst/>
              <a:cxnLst/>
              <a:rect l="l" t="t" r="r" b="b"/>
              <a:pathLst>
                <a:path w="140412" h="2866" extrusionOk="0">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3" name="Google Shape;8703;p19"/>
            <p:cNvGrpSpPr/>
            <p:nvPr/>
          </p:nvGrpSpPr>
          <p:grpSpPr>
            <a:xfrm>
              <a:off x="1917157" y="4884373"/>
              <a:ext cx="258320" cy="284364"/>
              <a:chOff x="-95938" y="5196046"/>
              <a:chExt cx="289499" cy="318687"/>
            </a:xfrm>
          </p:grpSpPr>
          <p:sp>
            <p:nvSpPr>
              <p:cNvPr id="8704" name="Google Shape;8704;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9"/>
            <p:cNvGrpSpPr/>
            <p:nvPr/>
          </p:nvGrpSpPr>
          <p:grpSpPr>
            <a:xfrm>
              <a:off x="2625237" y="4884373"/>
              <a:ext cx="258320" cy="284364"/>
              <a:chOff x="-95938" y="5196046"/>
              <a:chExt cx="289499" cy="318687"/>
            </a:xfrm>
          </p:grpSpPr>
          <p:sp>
            <p:nvSpPr>
              <p:cNvPr id="8710" name="Google Shape;8710;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9"/>
            <p:cNvGrpSpPr/>
            <p:nvPr/>
          </p:nvGrpSpPr>
          <p:grpSpPr>
            <a:xfrm>
              <a:off x="3333316" y="4884373"/>
              <a:ext cx="258320" cy="284364"/>
              <a:chOff x="-95938" y="5196046"/>
              <a:chExt cx="289499" cy="318687"/>
            </a:xfrm>
          </p:grpSpPr>
          <p:sp>
            <p:nvSpPr>
              <p:cNvPr id="8716" name="Google Shape;8716;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19"/>
            <p:cNvGrpSpPr/>
            <p:nvPr/>
          </p:nvGrpSpPr>
          <p:grpSpPr>
            <a:xfrm>
              <a:off x="4041396" y="4884373"/>
              <a:ext cx="258320" cy="284364"/>
              <a:chOff x="-95938" y="5196046"/>
              <a:chExt cx="289499" cy="318687"/>
            </a:xfrm>
          </p:grpSpPr>
          <p:sp>
            <p:nvSpPr>
              <p:cNvPr id="8722" name="Google Shape;8722;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19"/>
            <p:cNvGrpSpPr/>
            <p:nvPr/>
          </p:nvGrpSpPr>
          <p:grpSpPr>
            <a:xfrm>
              <a:off x="4749475" y="4884373"/>
              <a:ext cx="258320" cy="284364"/>
              <a:chOff x="-95938" y="5196046"/>
              <a:chExt cx="289499" cy="318687"/>
            </a:xfrm>
          </p:grpSpPr>
          <p:sp>
            <p:nvSpPr>
              <p:cNvPr id="8728" name="Google Shape;8728;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9"/>
            <p:cNvGrpSpPr/>
            <p:nvPr/>
          </p:nvGrpSpPr>
          <p:grpSpPr>
            <a:xfrm>
              <a:off x="5457554" y="4884373"/>
              <a:ext cx="258320" cy="284364"/>
              <a:chOff x="-95938" y="5196046"/>
              <a:chExt cx="289499" cy="318687"/>
            </a:xfrm>
          </p:grpSpPr>
          <p:sp>
            <p:nvSpPr>
              <p:cNvPr id="8734" name="Google Shape;8734;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9"/>
            <p:cNvGrpSpPr/>
            <p:nvPr/>
          </p:nvGrpSpPr>
          <p:grpSpPr>
            <a:xfrm>
              <a:off x="6165634" y="4884373"/>
              <a:ext cx="258320" cy="284364"/>
              <a:chOff x="-95938" y="5196046"/>
              <a:chExt cx="289499" cy="318687"/>
            </a:xfrm>
          </p:grpSpPr>
          <p:sp>
            <p:nvSpPr>
              <p:cNvPr id="8740" name="Google Shape;8740;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19"/>
            <p:cNvGrpSpPr/>
            <p:nvPr/>
          </p:nvGrpSpPr>
          <p:grpSpPr>
            <a:xfrm>
              <a:off x="6873713" y="4884373"/>
              <a:ext cx="258320" cy="284364"/>
              <a:chOff x="-95938" y="5196046"/>
              <a:chExt cx="289499" cy="318687"/>
            </a:xfrm>
          </p:grpSpPr>
          <p:sp>
            <p:nvSpPr>
              <p:cNvPr id="8746" name="Google Shape;8746;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19"/>
            <p:cNvGrpSpPr/>
            <p:nvPr/>
          </p:nvGrpSpPr>
          <p:grpSpPr>
            <a:xfrm>
              <a:off x="7581793" y="4884373"/>
              <a:ext cx="258320" cy="284364"/>
              <a:chOff x="-95938" y="5196046"/>
              <a:chExt cx="289499" cy="318687"/>
            </a:xfrm>
          </p:grpSpPr>
          <p:sp>
            <p:nvSpPr>
              <p:cNvPr id="8752" name="Google Shape;8752;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19"/>
            <p:cNvGrpSpPr/>
            <p:nvPr/>
          </p:nvGrpSpPr>
          <p:grpSpPr>
            <a:xfrm>
              <a:off x="8289872" y="4884373"/>
              <a:ext cx="258320" cy="284364"/>
              <a:chOff x="-95938" y="5196046"/>
              <a:chExt cx="289499" cy="318687"/>
            </a:xfrm>
          </p:grpSpPr>
          <p:sp>
            <p:nvSpPr>
              <p:cNvPr id="8758" name="Google Shape;8758;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19"/>
            <p:cNvGrpSpPr/>
            <p:nvPr/>
          </p:nvGrpSpPr>
          <p:grpSpPr>
            <a:xfrm>
              <a:off x="8997951" y="4884373"/>
              <a:ext cx="258320" cy="284364"/>
              <a:chOff x="-95938" y="5196046"/>
              <a:chExt cx="289499" cy="318687"/>
            </a:xfrm>
          </p:grpSpPr>
          <p:sp>
            <p:nvSpPr>
              <p:cNvPr id="8764" name="Google Shape;8764;p19"/>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9"/>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9"/>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9"/>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9"/>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9" name="Google Shape;8769;p19"/>
            <p:cNvSpPr/>
            <p:nvPr/>
          </p:nvSpPr>
          <p:spPr>
            <a:xfrm>
              <a:off x="12" y="4896780"/>
              <a:ext cx="9519181" cy="79786"/>
            </a:xfrm>
            <a:custGeom>
              <a:avLst/>
              <a:gdLst/>
              <a:ahLst/>
              <a:cxnLst/>
              <a:rect l="l" t="t" r="r" b="b"/>
              <a:pathLst>
                <a:path w="122327" h="1180" extrusionOk="0">
                  <a:moveTo>
                    <a:pt x="122045" y="0"/>
                  </a:moveTo>
                  <a:lnTo>
                    <a:pt x="0" y="56"/>
                  </a:lnTo>
                  <a:lnTo>
                    <a:pt x="0" y="1179"/>
                  </a:lnTo>
                  <a:lnTo>
                    <a:pt x="122326" y="117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0" name="Google Shape;8770;p19"/>
          <p:cNvSpPr txBox="1">
            <a:spLocks noGrp="1"/>
          </p:cNvSpPr>
          <p:nvPr>
            <p:ph type="title"/>
          </p:nvPr>
        </p:nvSpPr>
        <p:spPr>
          <a:xfrm>
            <a:off x="714675" y="625350"/>
            <a:ext cx="3799500" cy="105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71" name="Google Shape;8771;p19"/>
          <p:cNvSpPr txBox="1">
            <a:spLocks noGrp="1"/>
          </p:cNvSpPr>
          <p:nvPr>
            <p:ph type="subTitle" idx="1"/>
          </p:nvPr>
        </p:nvSpPr>
        <p:spPr>
          <a:xfrm>
            <a:off x="714675" y="1657175"/>
            <a:ext cx="3799500" cy="737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72" name="Google Shape;8772;p19"/>
          <p:cNvSpPr>
            <a:spLocks noGrp="1"/>
          </p:cNvSpPr>
          <p:nvPr>
            <p:ph type="pic" idx="2"/>
          </p:nvPr>
        </p:nvSpPr>
        <p:spPr>
          <a:xfrm>
            <a:off x="4694450" y="625361"/>
            <a:ext cx="3658500" cy="1768800"/>
          </a:xfrm>
          <a:prstGeom prst="rect">
            <a:avLst/>
          </a:prstGeom>
          <a:noFill/>
          <a:ln>
            <a:noFill/>
          </a:ln>
        </p:spPr>
      </p:sp>
      <p:sp>
        <p:nvSpPr>
          <p:cNvPr id="8773" name="Google Shape;8773;p19"/>
          <p:cNvSpPr>
            <a:spLocks noGrp="1"/>
          </p:cNvSpPr>
          <p:nvPr>
            <p:ph type="pic" idx="3"/>
          </p:nvPr>
        </p:nvSpPr>
        <p:spPr>
          <a:xfrm>
            <a:off x="4694575" y="2668536"/>
            <a:ext cx="3658500" cy="1768800"/>
          </a:xfrm>
          <a:prstGeom prst="rect">
            <a:avLst/>
          </a:prstGeom>
          <a:noFill/>
          <a:ln>
            <a:noFill/>
          </a:ln>
        </p:spPr>
      </p:sp>
      <p:sp>
        <p:nvSpPr>
          <p:cNvPr id="8774" name="Google Shape;8774;p19"/>
          <p:cNvSpPr>
            <a:spLocks noGrp="1"/>
          </p:cNvSpPr>
          <p:nvPr>
            <p:ph type="pic" idx="4"/>
          </p:nvPr>
        </p:nvSpPr>
        <p:spPr>
          <a:xfrm>
            <a:off x="790950" y="2668536"/>
            <a:ext cx="3658500" cy="1768800"/>
          </a:xfrm>
          <a:prstGeom prst="rect">
            <a:avLst/>
          </a:prstGeom>
          <a:noFill/>
          <a:ln>
            <a:noFill/>
          </a:ln>
        </p:spPr>
      </p:sp>
      <p:grpSp>
        <p:nvGrpSpPr>
          <p:cNvPr id="8775" name="Google Shape;8775;p19"/>
          <p:cNvGrpSpPr/>
          <p:nvPr/>
        </p:nvGrpSpPr>
        <p:grpSpPr>
          <a:xfrm>
            <a:off x="390200" y="4388350"/>
            <a:ext cx="8375816" cy="456872"/>
            <a:chOff x="390200" y="4388350"/>
            <a:chExt cx="8375816" cy="456872"/>
          </a:xfrm>
        </p:grpSpPr>
        <p:grpSp>
          <p:nvGrpSpPr>
            <p:cNvPr id="8776" name="Google Shape;8776;p19"/>
            <p:cNvGrpSpPr/>
            <p:nvPr/>
          </p:nvGrpSpPr>
          <p:grpSpPr>
            <a:xfrm>
              <a:off x="3515750" y="4608254"/>
              <a:ext cx="208157" cy="236967"/>
              <a:chOff x="3515750" y="4608254"/>
              <a:chExt cx="208157" cy="236967"/>
            </a:xfrm>
          </p:grpSpPr>
          <p:sp>
            <p:nvSpPr>
              <p:cNvPr id="8777" name="Google Shape;8777;p19"/>
              <p:cNvSpPr/>
              <p:nvPr/>
            </p:nvSpPr>
            <p:spPr>
              <a:xfrm>
                <a:off x="3515750" y="4608254"/>
                <a:ext cx="208157" cy="236967"/>
              </a:xfrm>
              <a:custGeom>
                <a:avLst/>
                <a:gdLst/>
                <a:ahLst/>
                <a:cxnLst/>
                <a:rect l="l" t="t" r="r" b="b"/>
                <a:pathLst>
                  <a:path w="2023" h="2303" extrusionOk="0">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9"/>
              <p:cNvSpPr/>
              <p:nvPr/>
            </p:nvSpPr>
            <p:spPr>
              <a:xfrm>
                <a:off x="3556188" y="4660217"/>
                <a:ext cx="127281" cy="127281"/>
              </a:xfrm>
              <a:custGeom>
                <a:avLst/>
                <a:gdLst/>
                <a:ahLst/>
                <a:cxnLst/>
                <a:rect l="l" t="t" r="r" b="b"/>
                <a:pathLst>
                  <a:path w="1237" h="1237" extrusionOk="0">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9"/>
              <p:cNvSpPr/>
              <p:nvPr/>
            </p:nvSpPr>
            <p:spPr>
              <a:xfrm>
                <a:off x="3561950" y="4665979"/>
                <a:ext cx="127281" cy="121519"/>
              </a:xfrm>
              <a:custGeom>
                <a:avLst/>
                <a:gdLst/>
                <a:ahLst/>
                <a:cxnLst/>
                <a:rect l="l" t="t" r="r" b="b"/>
                <a:pathLst>
                  <a:path w="1237" h="1181" extrusionOk="0">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9"/>
              <p:cNvSpPr/>
              <p:nvPr/>
            </p:nvSpPr>
            <p:spPr>
              <a:xfrm>
                <a:off x="3573578" y="4694893"/>
                <a:ext cx="80978" cy="69454"/>
              </a:xfrm>
              <a:custGeom>
                <a:avLst/>
                <a:gdLst/>
                <a:ahLst/>
                <a:cxnLst/>
                <a:rect l="l" t="t" r="r" b="b"/>
                <a:pathLst>
                  <a:path w="787" h="675" extrusionOk="0">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19"/>
            <p:cNvGrpSpPr/>
            <p:nvPr/>
          </p:nvGrpSpPr>
          <p:grpSpPr>
            <a:xfrm>
              <a:off x="8535929" y="4388350"/>
              <a:ext cx="230087" cy="393387"/>
              <a:chOff x="1267792" y="5309150"/>
              <a:chExt cx="230087" cy="393387"/>
            </a:xfrm>
          </p:grpSpPr>
          <p:sp>
            <p:nvSpPr>
              <p:cNvPr id="8782" name="Google Shape;8782;p19"/>
              <p:cNvSpPr/>
              <p:nvPr/>
            </p:nvSpPr>
            <p:spPr>
              <a:xfrm>
                <a:off x="1267792" y="5309150"/>
                <a:ext cx="230087" cy="393387"/>
              </a:xfrm>
              <a:custGeom>
                <a:avLst/>
                <a:gdLst/>
                <a:ahLst/>
                <a:cxnLst/>
                <a:rect l="l" t="t" r="r" b="b"/>
                <a:pathLst>
                  <a:path w="3483" h="5955" extrusionOk="0">
                    <a:moveTo>
                      <a:pt x="3483" y="1"/>
                    </a:moveTo>
                    <a:lnTo>
                      <a:pt x="3483" y="5954"/>
                    </a:lnTo>
                    <a:lnTo>
                      <a:pt x="0" y="595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9"/>
              <p:cNvSpPr/>
              <p:nvPr/>
            </p:nvSpPr>
            <p:spPr>
              <a:xfrm>
                <a:off x="1416227" y="5309150"/>
                <a:ext cx="81650" cy="393387"/>
              </a:xfrm>
              <a:custGeom>
                <a:avLst/>
                <a:gdLst/>
                <a:ahLst/>
                <a:cxnLst/>
                <a:rect l="l" t="t" r="r" b="b"/>
                <a:pathLst>
                  <a:path w="1236" h="5955" extrusionOk="0">
                    <a:moveTo>
                      <a:pt x="1236" y="1"/>
                    </a:moveTo>
                    <a:lnTo>
                      <a:pt x="1236"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9"/>
              <p:cNvSpPr/>
              <p:nvPr/>
            </p:nvSpPr>
            <p:spPr>
              <a:xfrm>
                <a:off x="1312316" y="5309150"/>
                <a:ext cx="44591" cy="393387"/>
              </a:xfrm>
              <a:custGeom>
                <a:avLst/>
                <a:gdLst/>
                <a:ahLst/>
                <a:cxnLst/>
                <a:rect l="l" t="t" r="r" b="b"/>
                <a:pathLst>
                  <a:path w="675" h="5955" extrusionOk="0">
                    <a:moveTo>
                      <a:pt x="674" y="1"/>
                    </a:moveTo>
                    <a:lnTo>
                      <a:pt x="674"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9"/>
            <p:cNvGrpSpPr/>
            <p:nvPr/>
          </p:nvGrpSpPr>
          <p:grpSpPr>
            <a:xfrm>
              <a:off x="390200" y="4536578"/>
              <a:ext cx="252349" cy="252349"/>
              <a:chOff x="1647575" y="5358103"/>
              <a:chExt cx="252349" cy="252349"/>
            </a:xfrm>
          </p:grpSpPr>
          <p:sp>
            <p:nvSpPr>
              <p:cNvPr id="8786" name="Google Shape;8786;p19"/>
              <p:cNvSpPr/>
              <p:nvPr/>
            </p:nvSpPr>
            <p:spPr>
              <a:xfrm>
                <a:off x="1647575" y="5358103"/>
                <a:ext cx="252349" cy="252349"/>
              </a:xfrm>
              <a:custGeom>
                <a:avLst/>
                <a:gdLst/>
                <a:ahLst/>
                <a:cxnLst/>
                <a:rect l="l" t="t" r="r" b="b"/>
                <a:pathLst>
                  <a:path w="3820" h="3820" extrusionOk="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9"/>
              <p:cNvSpPr/>
              <p:nvPr/>
            </p:nvSpPr>
            <p:spPr>
              <a:xfrm>
                <a:off x="1695798" y="5428588"/>
                <a:ext cx="163300" cy="141038"/>
              </a:xfrm>
              <a:custGeom>
                <a:avLst/>
                <a:gdLst/>
                <a:ahLst/>
                <a:cxnLst/>
                <a:rect l="l" t="t" r="r" b="b"/>
                <a:pathLst>
                  <a:path w="2472" h="2135" extrusionOk="0">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9"/>
              <p:cNvSpPr/>
              <p:nvPr/>
            </p:nvSpPr>
            <p:spPr>
              <a:xfrm>
                <a:off x="1740322" y="5450850"/>
                <a:ext cx="85416" cy="85416"/>
              </a:xfrm>
              <a:custGeom>
                <a:avLst/>
                <a:gdLst/>
                <a:ahLst/>
                <a:cxnLst/>
                <a:rect l="l" t="t" r="r" b="b"/>
                <a:pathLst>
                  <a:path w="1293" h="1293" extrusionOk="0">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9"/>
              <p:cNvSpPr/>
              <p:nvPr/>
            </p:nvSpPr>
            <p:spPr>
              <a:xfrm>
                <a:off x="1758885" y="5495374"/>
                <a:ext cx="22328" cy="22328"/>
              </a:xfrm>
              <a:custGeom>
                <a:avLst/>
                <a:gdLst/>
                <a:ahLst/>
                <a:cxnLst/>
                <a:rect l="l" t="t" r="r" b="b"/>
                <a:pathLst>
                  <a:path w="338" h="338" extrusionOk="0">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_1_1_1_1">
    <p:bg>
      <p:bgPr>
        <a:gradFill>
          <a:gsLst>
            <a:gs pos="0">
              <a:schemeClr val="dk1"/>
            </a:gs>
            <a:gs pos="44000">
              <a:schemeClr val="accent6"/>
            </a:gs>
            <a:gs pos="100000">
              <a:schemeClr val="accent6"/>
            </a:gs>
          </a:gsLst>
          <a:lin ang="13500032" scaled="0"/>
        </a:gradFill>
        <a:effectLst/>
      </p:bgPr>
    </p:bg>
    <p:spTree>
      <p:nvGrpSpPr>
        <p:cNvPr id="1" name="Shape 8790"/>
        <p:cNvGrpSpPr/>
        <p:nvPr/>
      </p:nvGrpSpPr>
      <p:grpSpPr>
        <a:xfrm>
          <a:off x="0" y="0"/>
          <a:ext cx="0" cy="0"/>
          <a:chOff x="0" y="0"/>
          <a:chExt cx="0" cy="0"/>
        </a:xfrm>
      </p:grpSpPr>
      <p:grpSp>
        <p:nvGrpSpPr>
          <p:cNvPr id="8791" name="Google Shape;8791;p20"/>
          <p:cNvGrpSpPr/>
          <p:nvPr/>
        </p:nvGrpSpPr>
        <p:grpSpPr>
          <a:xfrm>
            <a:off x="-82849" y="2670990"/>
            <a:ext cx="9363767" cy="2555558"/>
            <a:chOff x="1851250" y="1720850"/>
            <a:chExt cx="3539775" cy="966075"/>
          </a:xfrm>
        </p:grpSpPr>
        <p:sp>
          <p:nvSpPr>
            <p:cNvPr id="8792" name="Google Shape;8792;p20"/>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20"/>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20"/>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20"/>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20"/>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20"/>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20"/>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20"/>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20"/>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20"/>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20"/>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20"/>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20"/>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20"/>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20"/>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20"/>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20"/>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20"/>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20"/>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20"/>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20"/>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20"/>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20"/>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20"/>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20"/>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20"/>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20"/>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20"/>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20"/>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20"/>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20"/>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20"/>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20"/>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20"/>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20"/>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20"/>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20"/>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20"/>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20"/>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20"/>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20"/>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20"/>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20"/>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20"/>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20"/>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20"/>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20"/>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20"/>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20"/>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20"/>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20"/>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20"/>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20"/>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20"/>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20"/>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20"/>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20"/>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20"/>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20"/>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20"/>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20"/>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20"/>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20"/>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20"/>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20"/>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20"/>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20"/>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20"/>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20"/>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20"/>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20"/>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20"/>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20"/>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20"/>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20"/>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20"/>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20"/>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20"/>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20"/>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20"/>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20"/>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20"/>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20"/>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20"/>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20"/>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20"/>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20"/>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20"/>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20"/>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20"/>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20"/>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20"/>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20"/>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20"/>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20"/>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20"/>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20"/>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20"/>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20"/>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20"/>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20"/>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20"/>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20"/>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20"/>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20"/>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20"/>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20"/>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20"/>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20"/>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20"/>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20"/>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20"/>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20"/>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20"/>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20"/>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20"/>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20"/>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20"/>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20"/>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20"/>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20"/>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20"/>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20"/>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20"/>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20"/>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20"/>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20"/>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20"/>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20"/>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20"/>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20"/>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20"/>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20"/>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20"/>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20"/>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20"/>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20"/>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20"/>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20"/>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20"/>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20"/>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20"/>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20"/>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20"/>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20"/>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20"/>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20"/>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20"/>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20"/>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20"/>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20"/>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20"/>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20"/>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20"/>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20"/>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20"/>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20"/>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20"/>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20"/>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20"/>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20"/>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20"/>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20"/>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20"/>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20"/>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20"/>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20"/>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20"/>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20"/>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20"/>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20"/>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20"/>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20"/>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20"/>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20"/>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20"/>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20"/>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20"/>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20"/>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20"/>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20"/>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20"/>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20"/>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20"/>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20"/>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20"/>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20"/>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20"/>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20"/>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20"/>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20"/>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20"/>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20"/>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20"/>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20"/>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20"/>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20"/>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20"/>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20"/>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20"/>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20"/>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20"/>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20"/>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20"/>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20"/>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20"/>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20"/>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20"/>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20"/>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20"/>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20"/>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20"/>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20"/>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20"/>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20"/>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20"/>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20"/>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20"/>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20"/>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20"/>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20"/>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20"/>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20"/>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20"/>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20"/>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20"/>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20"/>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20"/>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20"/>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20"/>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20"/>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20"/>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20"/>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20"/>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20"/>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20"/>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20"/>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20"/>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20"/>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20"/>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20"/>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20"/>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20"/>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20"/>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20"/>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20"/>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20"/>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20"/>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20"/>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20"/>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20"/>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20"/>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20"/>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20"/>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20"/>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20"/>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20"/>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20"/>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20"/>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20"/>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20"/>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20"/>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20"/>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20"/>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20"/>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20"/>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20"/>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20"/>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20"/>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20"/>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20"/>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20"/>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20"/>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20"/>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20"/>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20"/>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20"/>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20"/>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20"/>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20"/>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20"/>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20"/>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20"/>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20"/>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20"/>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20"/>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20"/>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20"/>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20"/>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20"/>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20"/>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20"/>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20"/>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20"/>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20"/>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20"/>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20"/>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20"/>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20"/>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20"/>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20"/>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20"/>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20"/>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20"/>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20"/>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20"/>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20"/>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20"/>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20"/>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20"/>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20"/>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20"/>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20"/>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20"/>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20"/>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20"/>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20"/>
          <p:cNvGrpSpPr/>
          <p:nvPr/>
        </p:nvGrpSpPr>
        <p:grpSpPr>
          <a:xfrm>
            <a:off x="41785" y="56"/>
            <a:ext cx="9143721" cy="2251922"/>
            <a:chOff x="-347225" y="-1310325"/>
            <a:chExt cx="7672194" cy="1889514"/>
          </a:xfrm>
        </p:grpSpPr>
        <p:sp>
          <p:nvSpPr>
            <p:cNvPr id="9109" name="Google Shape;9109;p20"/>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20"/>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20"/>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20"/>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20"/>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20"/>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20"/>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20"/>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20"/>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20"/>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20"/>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20"/>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20"/>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20"/>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20"/>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20"/>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20"/>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20"/>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20"/>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20"/>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20"/>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20"/>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20"/>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20"/>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20"/>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20"/>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20"/>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20"/>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20"/>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20"/>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20"/>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20"/>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20"/>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20"/>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20"/>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20"/>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20"/>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20"/>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20"/>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20"/>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20"/>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20"/>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20"/>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20"/>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20"/>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20"/>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20"/>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20"/>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20"/>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20"/>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20"/>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20"/>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20"/>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20"/>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20"/>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20"/>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20"/>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20"/>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20"/>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20"/>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20"/>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20"/>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20"/>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20"/>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20"/>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20"/>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20"/>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20"/>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20"/>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20"/>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20"/>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20"/>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20"/>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20"/>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20"/>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20"/>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20"/>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20"/>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20"/>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20"/>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20"/>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20"/>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20"/>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20"/>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20"/>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20"/>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20"/>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20"/>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20"/>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20"/>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20"/>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20"/>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20"/>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20"/>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20"/>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20"/>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20"/>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20"/>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20"/>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20"/>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20"/>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20"/>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20"/>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20"/>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20"/>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20"/>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20"/>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20"/>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20"/>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20"/>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20"/>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20"/>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20"/>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20"/>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20"/>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20"/>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20"/>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20"/>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20"/>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20"/>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20"/>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20"/>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20"/>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20"/>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20"/>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20"/>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20"/>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20"/>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20"/>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20"/>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20"/>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20"/>
          <p:cNvGrpSpPr/>
          <p:nvPr/>
        </p:nvGrpSpPr>
        <p:grpSpPr>
          <a:xfrm>
            <a:off x="-31476" y="4719701"/>
            <a:ext cx="9206952" cy="461886"/>
            <a:chOff x="12" y="4706850"/>
            <a:chExt cx="9519181" cy="461886"/>
          </a:xfrm>
        </p:grpSpPr>
        <p:sp>
          <p:nvSpPr>
            <p:cNvPr id="9241" name="Google Shape;9241;p20"/>
            <p:cNvSpPr/>
            <p:nvPr/>
          </p:nvSpPr>
          <p:spPr>
            <a:xfrm>
              <a:off x="12" y="4900567"/>
              <a:ext cx="9493606" cy="235503"/>
            </a:xfrm>
            <a:custGeom>
              <a:avLst/>
              <a:gdLst/>
              <a:ahLst/>
              <a:cxnLst/>
              <a:rect l="l" t="t" r="r" b="b"/>
              <a:pathLst>
                <a:path w="140412" h="3483" extrusionOk="0">
                  <a:moveTo>
                    <a:pt x="0" y="0"/>
                  </a:moveTo>
                  <a:lnTo>
                    <a:pt x="0" y="3482"/>
                  </a:lnTo>
                  <a:lnTo>
                    <a:pt x="140411" y="3482"/>
                  </a:lnTo>
                  <a:lnTo>
                    <a:pt x="140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2" name="Google Shape;9242;p20"/>
            <p:cNvGrpSpPr/>
            <p:nvPr/>
          </p:nvGrpSpPr>
          <p:grpSpPr>
            <a:xfrm>
              <a:off x="1209078" y="4884373"/>
              <a:ext cx="258320" cy="284364"/>
              <a:chOff x="-95938" y="5196046"/>
              <a:chExt cx="289499" cy="318687"/>
            </a:xfrm>
          </p:grpSpPr>
          <p:sp>
            <p:nvSpPr>
              <p:cNvPr id="9243" name="Google Shape;9243;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20"/>
            <p:cNvGrpSpPr/>
            <p:nvPr/>
          </p:nvGrpSpPr>
          <p:grpSpPr>
            <a:xfrm>
              <a:off x="500999" y="4884373"/>
              <a:ext cx="258320" cy="284364"/>
              <a:chOff x="-95938" y="5196046"/>
              <a:chExt cx="289499" cy="318687"/>
            </a:xfrm>
          </p:grpSpPr>
          <p:sp>
            <p:nvSpPr>
              <p:cNvPr id="9249" name="Google Shape;9249;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4" name="Google Shape;9254;p20"/>
            <p:cNvSpPr/>
            <p:nvPr/>
          </p:nvSpPr>
          <p:spPr>
            <a:xfrm>
              <a:off x="12" y="4706850"/>
              <a:ext cx="9493606" cy="193785"/>
            </a:xfrm>
            <a:custGeom>
              <a:avLst/>
              <a:gdLst/>
              <a:ahLst/>
              <a:cxnLst/>
              <a:rect l="l" t="t" r="r" b="b"/>
              <a:pathLst>
                <a:path w="140412" h="2866" extrusionOk="0">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5" name="Google Shape;9255;p20"/>
            <p:cNvGrpSpPr/>
            <p:nvPr/>
          </p:nvGrpSpPr>
          <p:grpSpPr>
            <a:xfrm>
              <a:off x="1917157" y="4884373"/>
              <a:ext cx="258320" cy="284364"/>
              <a:chOff x="-95938" y="5196046"/>
              <a:chExt cx="289499" cy="318687"/>
            </a:xfrm>
          </p:grpSpPr>
          <p:sp>
            <p:nvSpPr>
              <p:cNvPr id="9256" name="Google Shape;9256;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20"/>
            <p:cNvGrpSpPr/>
            <p:nvPr/>
          </p:nvGrpSpPr>
          <p:grpSpPr>
            <a:xfrm>
              <a:off x="2625237" y="4884373"/>
              <a:ext cx="258320" cy="284364"/>
              <a:chOff x="-95938" y="5196046"/>
              <a:chExt cx="289499" cy="318687"/>
            </a:xfrm>
          </p:grpSpPr>
          <p:sp>
            <p:nvSpPr>
              <p:cNvPr id="9262" name="Google Shape;9262;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20"/>
            <p:cNvGrpSpPr/>
            <p:nvPr/>
          </p:nvGrpSpPr>
          <p:grpSpPr>
            <a:xfrm>
              <a:off x="3333316" y="4884373"/>
              <a:ext cx="258320" cy="284364"/>
              <a:chOff x="-95938" y="5196046"/>
              <a:chExt cx="289499" cy="318687"/>
            </a:xfrm>
          </p:grpSpPr>
          <p:sp>
            <p:nvSpPr>
              <p:cNvPr id="9268" name="Google Shape;9268;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20"/>
            <p:cNvGrpSpPr/>
            <p:nvPr/>
          </p:nvGrpSpPr>
          <p:grpSpPr>
            <a:xfrm>
              <a:off x="4041396" y="4884373"/>
              <a:ext cx="258320" cy="284364"/>
              <a:chOff x="-95938" y="5196046"/>
              <a:chExt cx="289499" cy="318687"/>
            </a:xfrm>
          </p:grpSpPr>
          <p:sp>
            <p:nvSpPr>
              <p:cNvPr id="9274" name="Google Shape;9274;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20"/>
            <p:cNvGrpSpPr/>
            <p:nvPr/>
          </p:nvGrpSpPr>
          <p:grpSpPr>
            <a:xfrm>
              <a:off x="4749475" y="4884373"/>
              <a:ext cx="258320" cy="284364"/>
              <a:chOff x="-95938" y="5196046"/>
              <a:chExt cx="289499" cy="318687"/>
            </a:xfrm>
          </p:grpSpPr>
          <p:sp>
            <p:nvSpPr>
              <p:cNvPr id="9280" name="Google Shape;9280;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20"/>
            <p:cNvGrpSpPr/>
            <p:nvPr/>
          </p:nvGrpSpPr>
          <p:grpSpPr>
            <a:xfrm>
              <a:off x="5457554" y="4884373"/>
              <a:ext cx="258320" cy="284364"/>
              <a:chOff x="-95938" y="5196046"/>
              <a:chExt cx="289499" cy="318687"/>
            </a:xfrm>
          </p:grpSpPr>
          <p:sp>
            <p:nvSpPr>
              <p:cNvPr id="9286" name="Google Shape;9286;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20"/>
            <p:cNvGrpSpPr/>
            <p:nvPr/>
          </p:nvGrpSpPr>
          <p:grpSpPr>
            <a:xfrm>
              <a:off x="6165634" y="4884373"/>
              <a:ext cx="258320" cy="284364"/>
              <a:chOff x="-95938" y="5196046"/>
              <a:chExt cx="289499" cy="318687"/>
            </a:xfrm>
          </p:grpSpPr>
          <p:sp>
            <p:nvSpPr>
              <p:cNvPr id="9292" name="Google Shape;9292;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20"/>
            <p:cNvGrpSpPr/>
            <p:nvPr/>
          </p:nvGrpSpPr>
          <p:grpSpPr>
            <a:xfrm>
              <a:off x="6873713" y="4884373"/>
              <a:ext cx="258320" cy="284364"/>
              <a:chOff x="-95938" y="5196046"/>
              <a:chExt cx="289499" cy="318687"/>
            </a:xfrm>
          </p:grpSpPr>
          <p:sp>
            <p:nvSpPr>
              <p:cNvPr id="9298" name="Google Shape;9298;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20"/>
            <p:cNvGrpSpPr/>
            <p:nvPr/>
          </p:nvGrpSpPr>
          <p:grpSpPr>
            <a:xfrm>
              <a:off x="7581793" y="4884373"/>
              <a:ext cx="258320" cy="284364"/>
              <a:chOff x="-95938" y="5196046"/>
              <a:chExt cx="289499" cy="318687"/>
            </a:xfrm>
          </p:grpSpPr>
          <p:sp>
            <p:nvSpPr>
              <p:cNvPr id="9304" name="Google Shape;9304;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20"/>
            <p:cNvGrpSpPr/>
            <p:nvPr/>
          </p:nvGrpSpPr>
          <p:grpSpPr>
            <a:xfrm>
              <a:off x="8289872" y="4884373"/>
              <a:ext cx="258320" cy="284364"/>
              <a:chOff x="-95938" y="5196046"/>
              <a:chExt cx="289499" cy="318687"/>
            </a:xfrm>
          </p:grpSpPr>
          <p:sp>
            <p:nvSpPr>
              <p:cNvPr id="9310" name="Google Shape;9310;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20"/>
            <p:cNvGrpSpPr/>
            <p:nvPr/>
          </p:nvGrpSpPr>
          <p:grpSpPr>
            <a:xfrm>
              <a:off x="8997951" y="4884373"/>
              <a:ext cx="258320" cy="284364"/>
              <a:chOff x="-95938" y="5196046"/>
              <a:chExt cx="289499" cy="318687"/>
            </a:xfrm>
          </p:grpSpPr>
          <p:sp>
            <p:nvSpPr>
              <p:cNvPr id="9316" name="Google Shape;9316;p20"/>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20"/>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20"/>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20"/>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20"/>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1" name="Google Shape;9321;p20"/>
            <p:cNvSpPr/>
            <p:nvPr/>
          </p:nvSpPr>
          <p:spPr>
            <a:xfrm>
              <a:off x="12" y="4896780"/>
              <a:ext cx="9519181" cy="79786"/>
            </a:xfrm>
            <a:custGeom>
              <a:avLst/>
              <a:gdLst/>
              <a:ahLst/>
              <a:cxnLst/>
              <a:rect l="l" t="t" r="r" b="b"/>
              <a:pathLst>
                <a:path w="122327" h="1180" extrusionOk="0">
                  <a:moveTo>
                    <a:pt x="122045" y="0"/>
                  </a:moveTo>
                  <a:lnTo>
                    <a:pt x="0" y="56"/>
                  </a:lnTo>
                  <a:lnTo>
                    <a:pt x="0" y="1179"/>
                  </a:lnTo>
                  <a:lnTo>
                    <a:pt x="122326" y="117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2" name="Google Shape;9322;p20"/>
          <p:cNvSpPr txBox="1">
            <a:spLocks noGrp="1"/>
          </p:cNvSpPr>
          <p:nvPr>
            <p:ph type="title"/>
          </p:nvPr>
        </p:nvSpPr>
        <p:spPr>
          <a:xfrm>
            <a:off x="714675" y="794075"/>
            <a:ext cx="4238400" cy="1113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23" name="Google Shape;9323;p20"/>
          <p:cNvSpPr txBox="1">
            <a:spLocks noGrp="1"/>
          </p:cNvSpPr>
          <p:nvPr>
            <p:ph type="body" idx="1"/>
          </p:nvPr>
        </p:nvSpPr>
        <p:spPr>
          <a:xfrm>
            <a:off x="714675" y="1980025"/>
            <a:ext cx="4238400" cy="2293200"/>
          </a:xfrm>
          <a:prstGeom prst="rect">
            <a:avLst/>
          </a:prstGeom>
          <a:ln>
            <a:noFill/>
          </a:ln>
        </p:spPr>
        <p:txBody>
          <a:bodyPr spcFirstLastPara="1" wrap="square" lIns="91425" tIns="91425" rIns="91425" bIns="91425" anchor="t" anchorCtr="0">
            <a:noAutofit/>
          </a:bodyPr>
          <a:lstStyle>
            <a:lvl1pPr marL="457200" lvl="0" indent="-317500" rtl="0">
              <a:spcBef>
                <a:spcPts val="0"/>
              </a:spcBef>
              <a:spcAft>
                <a:spcPts val="0"/>
              </a:spcAft>
              <a:buSzPts val="1400"/>
              <a:buAutoNum type="arabicPeriod"/>
              <a:defRPr sz="1200"/>
            </a:lvl1pPr>
            <a:lvl2pPr marL="914400" lvl="1" indent="-304800" rtl="0">
              <a:spcBef>
                <a:spcPts val="0"/>
              </a:spcBef>
              <a:spcAft>
                <a:spcPts val="0"/>
              </a:spcAft>
              <a:buSzPts val="1200"/>
              <a:buAutoNum type="alphaLcPeriod"/>
              <a:defRPr sz="1200"/>
            </a:lvl2pPr>
            <a:lvl3pPr marL="1371600" lvl="2" indent="-304800" rtl="0">
              <a:spcBef>
                <a:spcPts val="0"/>
              </a:spcBef>
              <a:spcAft>
                <a:spcPts val="0"/>
              </a:spcAft>
              <a:buSzPts val="1200"/>
              <a:buAutoNum type="romanLcPeriod"/>
              <a:defRPr sz="1200"/>
            </a:lvl3pPr>
            <a:lvl4pPr marL="1828800" lvl="3" indent="-304800" rtl="0">
              <a:spcBef>
                <a:spcPts val="0"/>
              </a:spcBef>
              <a:spcAft>
                <a:spcPts val="0"/>
              </a:spcAft>
              <a:buSzPts val="1200"/>
              <a:buAutoNum type="arabicPeriod"/>
              <a:defRPr sz="1200"/>
            </a:lvl4pPr>
            <a:lvl5pPr marL="2286000" lvl="4" indent="-304800" rtl="0">
              <a:spcBef>
                <a:spcPts val="0"/>
              </a:spcBef>
              <a:spcAft>
                <a:spcPts val="0"/>
              </a:spcAft>
              <a:buSzPts val="1200"/>
              <a:buAutoNum type="alphaLcPeriod"/>
              <a:defRPr sz="1200"/>
            </a:lvl5pPr>
            <a:lvl6pPr marL="2743200" lvl="5" indent="-304800" rtl="0">
              <a:spcBef>
                <a:spcPts val="0"/>
              </a:spcBef>
              <a:spcAft>
                <a:spcPts val="0"/>
              </a:spcAft>
              <a:buSzPts val="1200"/>
              <a:buAutoNum type="romanLcPeriod"/>
              <a:defRPr sz="1200"/>
            </a:lvl6pPr>
            <a:lvl7pPr marL="3200400" lvl="6" indent="-304800" rtl="0">
              <a:spcBef>
                <a:spcPts val="0"/>
              </a:spcBef>
              <a:spcAft>
                <a:spcPts val="0"/>
              </a:spcAft>
              <a:buSzPts val="1200"/>
              <a:buAutoNum type="arabicPeriod"/>
              <a:defRPr sz="1200"/>
            </a:lvl7pPr>
            <a:lvl8pPr marL="3657600" lvl="7" indent="-304800" rtl="0">
              <a:spcBef>
                <a:spcPts val="0"/>
              </a:spcBef>
              <a:spcAft>
                <a:spcPts val="0"/>
              </a:spcAft>
              <a:buSzPts val="1200"/>
              <a:buAutoNum type="alphaLcPeriod"/>
              <a:defRPr sz="1200"/>
            </a:lvl8pPr>
            <a:lvl9pPr marL="4114800" lvl="8" indent="-304800" rtl="0">
              <a:spcBef>
                <a:spcPts val="0"/>
              </a:spcBef>
              <a:spcAft>
                <a:spcPts val="0"/>
              </a:spcAft>
              <a:buSzPts val="1200"/>
              <a:buAutoNum type="romanLcPeriod"/>
              <a:defRPr sz="1200"/>
            </a:lvl9pPr>
          </a:lstStyle>
          <a:p>
            <a:endParaRPr/>
          </a:p>
        </p:txBody>
      </p:sp>
      <p:grpSp>
        <p:nvGrpSpPr>
          <p:cNvPr id="9324" name="Google Shape;9324;p20"/>
          <p:cNvGrpSpPr/>
          <p:nvPr/>
        </p:nvGrpSpPr>
        <p:grpSpPr>
          <a:xfrm>
            <a:off x="1130250" y="4598729"/>
            <a:ext cx="208157" cy="236967"/>
            <a:chOff x="1130250" y="4598729"/>
            <a:chExt cx="208157" cy="236967"/>
          </a:xfrm>
        </p:grpSpPr>
        <p:sp>
          <p:nvSpPr>
            <p:cNvPr id="9325" name="Google Shape;9325;p20"/>
            <p:cNvSpPr/>
            <p:nvPr/>
          </p:nvSpPr>
          <p:spPr>
            <a:xfrm>
              <a:off x="1130250" y="4598729"/>
              <a:ext cx="208157" cy="236967"/>
            </a:xfrm>
            <a:custGeom>
              <a:avLst/>
              <a:gdLst/>
              <a:ahLst/>
              <a:cxnLst/>
              <a:rect l="l" t="t" r="r" b="b"/>
              <a:pathLst>
                <a:path w="2023" h="2303" extrusionOk="0">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20"/>
            <p:cNvSpPr/>
            <p:nvPr/>
          </p:nvSpPr>
          <p:spPr>
            <a:xfrm>
              <a:off x="1170688" y="4650692"/>
              <a:ext cx="127281" cy="127281"/>
            </a:xfrm>
            <a:custGeom>
              <a:avLst/>
              <a:gdLst/>
              <a:ahLst/>
              <a:cxnLst/>
              <a:rect l="l" t="t" r="r" b="b"/>
              <a:pathLst>
                <a:path w="1237" h="1237" extrusionOk="0">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20"/>
            <p:cNvSpPr/>
            <p:nvPr/>
          </p:nvSpPr>
          <p:spPr>
            <a:xfrm>
              <a:off x="1176450" y="4656454"/>
              <a:ext cx="127281" cy="121519"/>
            </a:xfrm>
            <a:custGeom>
              <a:avLst/>
              <a:gdLst/>
              <a:ahLst/>
              <a:cxnLst/>
              <a:rect l="l" t="t" r="r" b="b"/>
              <a:pathLst>
                <a:path w="1237" h="1181" extrusionOk="0">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20"/>
            <p:cNvSpPr/>
            <p:nvPr/>
          </p:nvSpPr>
          <p:spPr>
            <a:xfrm>
              <a:off x="1188078" y="4685368"/>
              <a:ext cx="80978" cy="69454"/>
            </a:xfrm>
            <a:custGeom>
              <a:avLst/>
              <a:gdLst/>
              <a:ahLst/>
              <a:cxnLst/>
              <a:rect l="l" t="t" r="r" b="b"/>
              <a:pathLst>
                <a:path w="787" h="675" extrusionOk="0">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20"/>
          <p:cNvGrpSpPr/>
          <p:nvPr/>
        </p:nvGrpSpPr>
        <p:grpSpPr>
          <a:xfrm flipH="1">
            <a:off x="4085308" y="4693118"/>
            <a:ext cx="356261" cy="81650"/>
            <a:chOff x="1962943" y="5517637"/>
            <a:chExt cx="356261" cy="81650"/>
          </a:xfrm>
        </p:grpSpPr>
        <p:sp>
          <p:nvSpPr>
            <p:cNvPr id="9330" name="Google Shape;9330;p20"/>
            <p:cNvSpPr/>
            <p:nvPr/>
          </p:nvSpPr>
          <p:spPr>
            <a:xfrm>
              <a:off x="1985205" y="5517637"/>
              <a:ext cx="70552" cy="81650"/>
            </a:xfrm>
            <a:custGeom>
              <a:avLst/>
              <a:gdLst/>
              <a:ahLst/>
              <a:cxnLst/>
              <a:rect l="l" t="t" r="r" b="b"/>
              <a:pathLst>
                <a:path w="1068" h="1236" extrusionOk="0">
                  <a:moveTo>
                    <a:pt x="57" y="1236"/>
                  </a:moveTo>
                  <a:lnTo>
                    <a:pt x="0" y="0"/>
                  </a:lnTo>
                  <a:lnTo>
                    <a:pt x="1068" y="0"/>
                  </a:lnTo>
                  <a:lnTo>
                    <a:pt x="1068" y="1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20"/>
            <p:cNvSpPr/>
            <p:nvPr/>
          </p:nvSpPr>
          <p:spPr>
            <a:xfrm>
              <a:off x="2055690" y="5517637"/>
              <a:ext cx="263513" cy="81650"/>
            </a:xfrm>
            <a:custGeom>
              <a:avLst/>
              <a:gdLst/>
              <a:ahLst/>
              <a:cxnLst/>
              <a:rect l="l" t="t" r="r" b="b"/>
              <a:pathLst>
                <a:path w="3989" h="1236" extrusionOk="0">
                  <a:moveTo>
                    <a:pt x="1" y="1236"/>
                  </a:moveTo>
                  <a:lnTo>
                    <a:pt x="1" y="0"/>
                  </a:lnTo>
                  <a:lnTo>
                    <a:pt x="3988" y="0"/>
                  </a:lnTo>
                  <a:lnTo>
                    <a:pt x="3988"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20"/>
            <p:cNvSpPr/>
            <p:nvPr/>
          </p:nvSpPr>
          <p:spPr>
            <a:xfrm>
              <a:off x="1962943" y="5517637"/>
              <a:ext cx="26028" cy="81650"/>
            </a:xfrm>
            <a:custGeom>
              <a:avLst/>
              <a:gdLst/>
              <a:ahLst/>
              <a:cxnLst/>
              <a:rect l="l" t="t" r="r" b="b"/>
              <a:pathLst>
                <a:path w="394" h="1236" extrusionOk="0">
                  <a:moveTo>
                    <a:pt x="0" y="1236"/>
                  </a:moveTo>
                  <a:lnTo>
                    <a:pt x="0" y="0"/>
                  </a:lnTo>
                  <a:lnTo>
                    <a:pt x="337" y="0"/>
                  </a:lnTo>
                  <a:lnTo>
                    <a:pt x="394"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20"/>
            <p:cNvSpPr/>
            <p:nvPr/>
          </p:nvSpPr>
          <p:spPr>
            <a:xfrm>
              <a:off x="2055690" y="5580723"/>
              <a:ext cx="263513" cy="18563"/>
            </a:xfrm>
            <a:custGeom>
              <a:avLst/>
              <a:gdLst/>
              <a:ahLst/>
              <a:cxnLst/>
              <a:rect l="l" t="t" r="r" b="b"/>
              <a:pathLst>
                <a:path w="3989" h="281" extrusionOk="0">
                  <a:moveTo>
                    <a:pt x="3988" y="0"/>
                  </a:moveTo>
                  <a:lnTo>
                    <a:pt x="3988" y="281"/>
                  </a:lnTo>
                  <a:lnTo>
                    <a:pt x="1" y="281"/>
                  </a:lnTo>
                  <a:lnTo>
                    <a:pt x="1"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20"/>
            <p:cNvSpPr/>
            <p:nvPr/>
          </p:nvSpPr>
          <p:spPr>
            <a:xfrm>
              <a:off x="1962943" y="5580723"/>
              <a:ext cx="26028" cy="18563"/>
            </a:xfrm>
            <a:custGeom>
              <a:avLst/>
              <a:gdLst/>
              <a:ahLst/>
              <a:cxnLst/>
              <a:rect l="l" t="t" r="r" b="b"/>
              <a:pathLst>
                <a:path w="394" h="281" extrusionOk="0">
                  <a:moveTo>
                    <a:pt x="394" y="0"/>
                  </a:moveTo>
                  <a:lnTo>
                    <a:pt x="394" y="281"/>
                  </a:lnTo>
                  <a:lnTo>
                    <a:pt x="0" y="281"/>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20"/>
          <p:cNvGrpSpPr/>
          <p:nvPr/>
        </p:nvGrpSpPr>
        <p:grpSpPr>
          <a:xfrm flipH="1">
            <a:off x="4548262" y="4536578"/>
            <a:ext cx="252349" cy="252349"/>
            <a:chOff x="1647575" y="5358103"/>
            <a:chExt cx="252349" cy="252349"/>
          </a:xfrm>
        </p:grpSpPr>
        <p:sp>
          <p:nvSpPr>
            <p:cNvPr id="9336" name="Google Shape;9336;p20"/>
            <p:cNvSpPr/>
            <p:nvPr/>
          </p:nvSpPr>
          <p:spPr>
            <a:xfrm>
              <a:off x="1647575" y="5358103"/>
              <a:ext cx="252349" cy="252349"/>
            </a:xfrm>
            <a:custGeom>
              <a:avLst/>
              <a:gdLst/>
              <a:ahLst/>
              <a:cxnLst/>
              <a:rect l="l" t="t" r="r" b="b"/>
              <a:pathLst>
                <a:path w="3820" h="3820" extrusionOk="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20"/>
            <p:cNvSpPr/>
            <p:nvPr/>
          </p:nvSpPr>
          <p:spPr>
            <a:xfrm>
              <a:off x="1695798" y="5428588"/>
              <a:ext cx="163300" cy="141038"/>
            </a:xfrm>
            <a:custGeom>
              <a:avLst/>
              <a:gdLst/>
              <a:ahLst/>
              <a:cxnLst/>
              <a:rect l="l" t="t" r="r" b="b"/>
              <a:pathLst>
                <a:path w="2472" h="2135" extrusionOk="0">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20"/>
            <p:cNvSpPr/>
            <p:nvPr/>
          </p:nvSpPr>
          <p:spPr>
            <a:xfrm>
              <a:off x="1740322" y="5450850"/>
              <a:ext cx="85416" cy="85416"/>
            </a:xfrm>
            <a:custGeom>
              <a:avLst/>
              <a:gdLst/>
              <a:ahLst/>
              <a:cxnLst/>
              <a:rect l="l" t="t" r="r" b="b"/>
              <a:pathLst>
                <a:path w="1293" h="1293" extrusionOk="0">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20"/>
            <p:cNvSpPr/>
            <p:nvPr/>
          </p:nvSpPr>
          <p:spPr>
            <a:xfrm>
              <a:off x="1758885" y="5495374"/>
              <a:ext cx="22328" cy="22328"/>
            </a:xfrm>
            <a:custGeom>
              <a:avLst/>
              <a:gdLst/>
              <a:ahLst/>
              <a:cxnLst/>
              <a:rect l="l" t="t" r="r" b="b"/>
              <a:pathLst>
                <a:path w="338" h="338" extrusionOk="0">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_1">
    <p:bg>
      <p:bgPr>
        <a:gradFill>
          <a:gsLst>
            <a:gs pos="0">
              <a:schemeClr val="dk1"/>
            </a:gs>
            <a:gs pos="44000">
              <a:schemeClr val="accent6"/>
            </a:gs>
            <a:gs pos="100000">
              <a:schemeClr val="accent6"/>
            </a:gs>
          </a:gsLst>
          <a:lin ang="18900732" scaled="0"/>
        </a:gradFill>
        <a:effectLst/>
      </p:bgPr>
    </p:bg>
    <p:spTree>
      <p:nvGrpSpPr>
        <p:cNvPr id="1" name="Shape 9889"/>
        <p:cNvGrpSpPr/>
        <p:nvPr/>
      </p:nvGrpSpPr>
      <p:grpSpPr>
        <a:xfrm>
          <a:off x="0" y="0"/>
          <a:ext cx="0" cy="0"/>
          <a:chOff x="0" y="0"/>
          <a:chExt cx="0" cy="0"/>
        </a:xfrm>
      </p:grpSpPr>
      <p:grpSp>
        <p:nvGrpSpPr>
          <p:cNvPr id="9890" name="Google Shape;9890;p22"/>
          <p:cNvGrpSpPr/>
          <p:nvPr/>
        </p:nvGrpSpPr>
        <p:grpSpPr>
          <a:xfrm>
            <a:off x="-82849" y="2670990"/>
            <a:ext cx="9363767" cy="2555558"/>
            <a:chOff x="1851250" y="1720850"/>
            <a:chExt cx="3539775" cy="966075"/>
          </a:xfrm>
        </p:grpSpPr>
        <p:sp>
          <p:nvSpPr>
            <p:cNvPr id="9891" name="Google Shape;9891;p22"/>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22"/>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22"/>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22"/>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22"/>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22"/>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22"/>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22"/>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22"/>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22"/>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22"/>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22"/>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22"/>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22"/>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22"/>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22"/>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22"/>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22"/>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22"/>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22"/>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22"/>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22"/>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22"/>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22"/>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22"/>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22"/>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22"/>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22"/>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22"/>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22"/>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22"/>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22"/>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22"/>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22"/>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22"/>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22"/>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22"/>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22"/>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22"/>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22"/>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22"/>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22"/>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22"/>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22"/>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22"/>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22"/>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22"/>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22"/>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22"/>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22"/>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22"/>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22"/>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22"/>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22"/>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22"/>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22"/>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22"/>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22"/>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22"/>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22"/>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22"/>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22"/>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22"/>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22"/>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22"/>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22"/>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22"/>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22"/>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22"/>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22"/>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22"/>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22"/>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22"/>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22"/>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22"/>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22"/>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22"/>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22"/>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22"/>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22"/>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22"/>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22"/>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22"/>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22"/>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22"/>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22"/>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22"/>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22"/>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22"/>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22"/>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22"/>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22"/>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22"/>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22"/>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22"/>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22"/>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22"/>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22"/>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22"/>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22"/>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22"/>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22"/>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22"/>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22"/>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22"/>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22"/>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22"/>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22"/>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22"/>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22"/>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22"/>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22"/>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22"/>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22"/>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22"/>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22"/>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22"/>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22"/>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22"/>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22"/>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22"/>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22"/>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22"/>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22"/>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22"/>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22"/>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22"/>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22"/>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22"/>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22"/>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22"/>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22"/>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22"/>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22"/>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22"/>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22"/>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22"/>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22"/>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22"/>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22"/>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22"/>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22"/>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22"/>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22"/>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22"/>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22"/>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22"/>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22"/>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22"/>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22"/>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22"/>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22"/>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22"/>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22"/>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22"/>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22"/>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22"/>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22"/>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22"/>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22"/>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22"/>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22"/>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22"/>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22"/>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22"/>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22"/>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22"/>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22"/>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22"/>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22"/>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22"/>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22"/>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22"/>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22"/>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22"/>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22"/>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22"/>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22"/>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22"/>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22"/>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22"/>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22"/>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22"/>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22"/>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22"/>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22"/>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22"/>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22"/>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22"/>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22"/>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22"/>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22"/>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22"/>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22"/>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22"/>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22"/>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22"/>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22"/>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22"/>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22"/>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22"/>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22"/>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22"/>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22"/>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22"/>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22"/>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22"/>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22"/>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22"/>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22"/>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22"/>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22"/>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22"/>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22"/>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22"/>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22"/>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22"/>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22"/>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22"/>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22"/>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22"/>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22"/>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22"/>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22"/>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22"/>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22"/>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22"/>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22"/>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22"/>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22"/>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22"/>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22"/>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22"/>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22"/>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22"/>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22"/>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22"/>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22"/>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22"/>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22"/>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22"/>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22"/>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22"/>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22"/>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22"/>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22"/>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22"/>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22"/>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22"/>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22"/>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22"/>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22"/>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22"/>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22"/>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22"/>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22"/>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22"/>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22"/>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22"/>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22"/>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22"/>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22"/>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22"/>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22"/>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22"/>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22"/>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22"/>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22"/>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22"/>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22"/>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22"/>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22"/>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22"/>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22"/>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22"/>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22"/>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22"/>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22"/>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22"/>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22"/>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22"/>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22"/>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22"/>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22"/>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22"/>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22"/>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22"/>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22"/>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22"/>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22"/>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22"/>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22"/>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22"/>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22"/>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22"/>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22"/>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22"/>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22"/>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22"/>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22"/>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22"/>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22"/>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22"/>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22"/>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22"/>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22"/>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22"/>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22"/>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22"/>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22"/>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22"/>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22"/>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22"/>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22"/>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22"/>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22"/>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22"/>
          <p:cNvGrpSpPr/>
          <p:nvPr/>
        </p:nvGrpSpPr>
        <p:grpSpPr>
          <a:xfrm>
            <a:off x="41785" y="56"/>
            <a:ext cx="9143721" cy="2251922"/>
            <a:chOff x="-347225" y="-1310325"/>
            <a:chExt cx="7672194" cy="1889514"/>
          </a:xfrm>
        </p:grpSpPr>
        <p:sp>
          <p:nvSpPr>
            <p:cNvPr id="10208" name="Google Shape;10208;p22"/>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22"/>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22"/>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22"/>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22"/>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22"/>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22"/>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22"/>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22"/>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22"/>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22"/>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22"/>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22"/>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22"/>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22"/>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22"/>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22"/>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22"/>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22"/>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22"/>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22"/>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22"/>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22"/>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22"/>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22"/>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22"/>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22"/>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22"/>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22"/>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22"/>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22"/>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22"/>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22"/>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22"/>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22"/>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22"/>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22"/>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22"/>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22"/>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22"/>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22"/>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22"/>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22"/>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22"/>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22"/>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22"/>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22"/>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22"/>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22"/>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22"/>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22"/>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22"/>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22"/>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22"/>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22"/>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22"/>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22"/>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22"/>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22"/>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22"/>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22"/>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22"/>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22"/>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22"/>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22"/>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22"/>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22"/>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22"/>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22"/>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22"/>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22"/>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22"/>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22"/>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22"/>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22"/>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22"/>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22"/>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22"/>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22"/>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22"/>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22"/>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22"/>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22"/>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22"/>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22"/>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22"/>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22"/>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22"/>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22"/>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22"/>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22"/>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22"/>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22"/>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22"/>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22"/>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22"/>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22"/>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22"/>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22"/>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22"/>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22"/>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22"/>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22"/>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22"/>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22"/>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22"/>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22"/>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22"/>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22"/>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22"/>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22"/>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22"/>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22"/>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22"/>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22"/>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22"/>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22"/>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22"/>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22"/>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22"/>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22"/>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22"/>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22"/>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22"/>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22"/>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22"/>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22"/>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22"/>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22"/>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22"/>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22"/>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9" name="Google Shape;10339;p22"/>
          <p:cNvGrpSpPr/>
          <p:nvPr/>
        </p:nvGrpSpPr>
        <p:grpSpPr>
          <a:xfrm>
            <a:off x="-31476" y="4719701"/>
            <a:ext cx="9206952" cy="461886"/>
            <a:chOff x="12" y="4706850"/>
            <a:chExt cx="9519181" cy="461886"/>
          </a:xfrm>
        </p:grpSpPr>
        <p:sp>
          <p:nvSpPr>
            <p:cNvPr id="10340" name="Google Shape;10340;p22"/>
            <p:cNvSpPr/>
            <p:nvPr/>
          </p:nvSpPr>
          <p:spPr>
            <a:xfrm>
              <a:off x="12" y="4900567"/>
              <a:ext cx="9493606" cy="235503"/>
            </a:xfrm>
            <a:custGeom>
              <a:avLst/>
              <a:gdLst/>
              <a:ahLst/>
              <a:cxnLst/>
              <a:rect l="l" t="t" r="r" b="b"/>
              <a:pathLst>
                <a:path w="140412" h="3483" extrusionOk="0">
                  <a:moveTo>
                    <a:pt x="0" y="0"/>
                  </a:moveTo>
                  <a:lnTo>
                    <a:pt x="0" y="3482"/>
                  </a:lnTo>
                  <a:lnTo>
                    <a:pt x="140411" y="3482"/>
                  </a:lnTo>
                  <a:lnTo>
                    <a:pt x="140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1" name="Google Shape;10341;p22"/>
            <p:cNvGrpSpPr/>
            <p:nvPr/>
          </p:nvGrpSpPr>
          <p:grpSpPr>
            <a:xfrm>
              <a:off x="1209078" y="4884373"/>
              <a:ext cx="258320" cy="284364"/>
              <a:chOff x="-95938" y="5196046"/>
              <a:chExt cx="289499" cy="318687"/>
            </a:xfrm>
          </p:grpSpPr>
          <p:sp>
            <p:nvSpPr>
              <p:cNvPr id="10342" name="Google Shape;10342;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22"/>
            <p:cNvGrpSpPr/>
            <p:nvPr/>
          </p:nvGrpSpPr>
          <p:grpSpPr>
            <a:xfrm>
              <a:off x="500999" y="4884373"/>
              <a:ext cx="258320" cy="284364"/>
              <a:chOff x="-95938" y="5196046"/>
              <a:chExt cx="289499" cy="318687"/>
            </a:xfrm>
          </p:grpSpPr>
          <p:sp>
            <p:nvSpPr>
              <p:cNvPr id="10348" name="Google Shape;10348;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3" name="Google Shape;10353;p22"/>
            <p:cNvSpPr/>
            <p:nvPr/>
          </p:nvSpPr>
          <p:spPr>
            <a:xfrm>
              <a:off x="12" y="4706850"/>
              <a:ext cx="9493606" cy="193785"/>
            </a:xfrm>
            <a:custGeom>
              <a:avLst/>
              <a:gdLst/>
              <a:ahLst/>
              <a:cxnLst/>
              <a:rect l="l" t="t" r="r" b="b"/>
              <a:pathLst>
                <a:path w="140412" h="2866" extrusionOk="0">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4" name="Google Shape;10354;p22"/>
            <p:cNvGrpSpPr/>
            <p:nvPr/>
          </p:nvGrpSpPr>
          <p:grpSpPr>
            <a:xfrm>
              <a:off x="1917157" y="4884373"/>
              <a:ext cx="258320" cy="284364"/>
              <a:chOff x="-95938" y="5196046"/>
              <a:chExt cx="289499" cy="318687"/>
            </a:xfrm>
          </p:grpSpPr>
          <p:sp>
            <p:nvSpPr>
              <p:cNvPr id="10355" name="Google Shape;10355;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0" name="Google Shape;10360;p22"/>
            <p:cNvGrpSpPr/>
            <p:nvPr/>
          </p:nvGrpSpPr>
          <p:grpSpPr>
            <a:xfrm>
              <a:off x="2625237" y="4884373"/>
              <a:ext cx="258320" cy="284364"/>
              <a:chOff x="-95938" y="5196046"/>
              <a:chExt cx="289499" cy="318687"/>
            </a:xfrm>
          </p:grpSpPr>
          <p:sp>
            <p:nvSpPr>
              <p:cNvPr id="10361" name="Google Shape;10361;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6" name="Google Shape;10366;p22"/>
            <p:cNvGrpSpPr/>
            <p:nvPr/>
          </p:nvGrpSpPr>
          <p:grpSpPr>
            <a:xfrm>
              <a:off x="3333316" y="4884373"/>
              <a:ext cx="258320" cy="284364"/>
              <a:chOff x="-95938" y="5196046"/>
              <a:chExt cx="289499" cy="318687"/>
            </a:xfrm>
          </p:grpSpPr>
          <p:sp>
            <p:nvSpPr>
              <p:cNvPr id="10367" name="Google Shape;10367;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22"/>
            <p:cNvGrpSpPr/>
            <p:nvPr/>
          </p:nvGrpSpPr>
          <p:grpSpPr>
            <a:xfrm>
              <a:off x="4041396" y="4884373"/>
              <a:ext cx="258320" cy="284364"/>
              <a:chOff x="-95938" y="5196046"/>
              <a:chExt cx="289499" cy="318687"/>
            </a:xfrm>
          </p:grpSpPr>
          <p:sp>
            <p:nvSpPr>
              <p:cNvPr id="10373" name="Google Shape;10373;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22"/>
            <p:cNvGrpSpPr/>
            <p:nvPr/>
          </p:nvGrpSpPr>
          <p:grpSpPr>
            <a:xfrm>
              <a:off x="4749475" y="4884373"/>
              <a:ext cx="258320" cy="284364"/>
              <a:chOff x="-95938" y="5196046"/>
              <a:chExt cx="289499" cy="318687"/>
            </a:xfrm>
          </p:grpSpPr>
          <p:sp>
            <p:nvSpPr>
              <p:cNvPr id="10379" name="Google Shape;10379;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4" name="Google Shape;10384;p22"/>
            <p:cNvGrpSpPr/>
            <p:nvPr/>
          </p:nvGrpSpPr>
          <p:grpSpPr>
            <a:xfrm>
              <a:off x="5457554" y="4884373"/>
              <a:ext cx="258320" cy="284364"/>
              <a:chOff x="-95938" y="5196046"/>
              <a:chExt cx="289499" cy="318687"/>
            </a:xfrm>
          </p:grpSpPr>
          <p:sp>
            <p:nvSpPr>
              <p:cNvPr id="10385" name="Google Shape;10385;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22"/>
            <p:cNvGrpSpPr/>
            <p:nvPr/>
          </p:nvGrpSpPr>
          <p:grpSpPr>
            <a:xfrm>
              <a:off x="6165634" y="4884373"/>
              <a:ext cx="258320" cy="284364"/>
              <a:chOff x="-95938" y="5196046"/>
              <a:chExt cx="289499" cy="318687"/>
            </a:xfrm>
          </p:grpSpPr>
          <p:sp>
            <p:nvSpPr>
              <p:cNvPr id="10391" name="Google Shape;10391;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6" name="Google Shape;10396;p22"/>
            <p:cNvGrpSpPr/>
            <p:nvPr/>
          </p:nvGrpSpPr>
          <p:grpSpPr>
            <a:xfrm>
              <a:off x="6873713" y="4884373"/>
              <a:ext cx="258320" cy="284364"/>
              <a:chOff x="-95938" y="5196046"/>
              <a:chExt cx="289499" cy="318687"/>
            </a:xfrm>
          </p:grpSpPr>
          <p:sp>
            <p:nvSpPr>
              <p:cNvPr id="10397" name="Google Shape;10397;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22"/>
            <p:cNvGrpSpPr/>
            <p:nvPr/>
          </p:nvGrpSpPr>
          <p:grpSpPr>
            <a:xfrm>
              <a:off x="7581793" y="4884373"/>
              <a:ext cx="258320" cy="284364"/>
              <a:chOff x="-95938" y="5196046"/>
              <a:chExt cx="289499" cy="318687"/>
            </a:xfrm>
          </p:grpSpPr>
          <p:sp>
            <p:nvSpPr>
              <p:cNvPr id="10403" name="Google Shape;10403;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8" name="Google Shape;10408;p22"/>
            <p:cNvGrpSpPr/>
            <p:nvPr/>
          </p:nvGrpSpPr>
          <p:grpSpPr>
            <a:xfrm>
              <a:off x="8289872" y="4884373"/>
              <a:ext cx="258320" cy="284364"/>
              <a:chOff x="-95938" y="5196046"/>
              <a:chExt cx="289499" cy="318687"/>
            </a:xfrm>
          </p:grpSpPr>
          <p:sp>
            <p:nvSpPr>
              <p:cNvPr id="10409" name="Google Shape;10409;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22"/>
            <p:cNvGrpSpPr/>
            <p:nvPr/>
          </p:nvGrpSpPr>
          <p:grpSpPr>
            <a:xfrm>
              <a:off x="8997951" y="4884373"/>
              <a:ext cx="258320" cy="284364"/>
              <a:chOff x="-95938" y="5196046"/>
              <a:chExt cx="289499" cy="318687"/>
            </a:xfrm>
          </p:grpSpPr>
          <p:sp>
            <p:nvSpPr>
              <p:cNvPr id="10415" name="Google Shape;10415;p22"/>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22"/>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22"/>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22"/>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22"/>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0" name="Google Shape;10420;p22"/>
            <p:cNvSpPr/>
            <p:nvPr/>
          </p:nvSpPr>
          <p:spPr>
            <a:xfrm>
              <a:off x="12" y="4896780"/>
              <a:ext cx="9519181" cy="79786"/>
            </a:xfrm>
            <a:custGeom>
              <a:avLst/>
              <a:gdLst/>
              <a:ahLst/>
              <a:cxnLst/>
              <a:rect l="l" t="t" r="r" b="b"/>
              <a:pathLst>
                <a:path w="122327" h="1180" extrusionOk="0">
                  <a:moveTo>
                    <a:pt x="122045" y="0"/>
                  </a:moveTo>
                  <a:lnTo>
                    <a:pt x="0" y="56"/>
                  </a:lnTo>
                  <a:lnTo>
                    <a:pt x="0" y="1179"/>
                  </a:lnTo>
                  <a:lnTo>
                    <a:pt x="122326" y="117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1" name="Google Shape;10421;p22"/>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422" name="Google Shape;10422;p22"/>
          <p:cNvGrpSpPr/>
          <p:nvPr/>
        </p:nvGrpSpPr>
        <p:grpSpPr>
          <a:xfrm>
            <a:off x="520650" y="4475313"/>
            <a:ext cx="8242362" cy="369909"/>
            <a:chOff x="520650" y="4475313"/>
            <a:chExt cx="8242362" cy="369909"/>
          </a:xfrm>
        </p:grpSpPr>
        <p:grpSp>
          <p:nvGrpSpPr>
            <p:cNvPr id="10423" name="Google Shape;10423;p22"/>
            <p:cNvGrpSpPr/>
            <p:nvPr/>
          </p:nvGrpSpPr>
          <p:grpSpPr>
            <a:xfrm>
              <a:off x="7837200" y="4608254"/>
              <a:ext cx="208157" cy="236967"/>
              <a:chOff x="7837200" y="4608254"/>
              <a:chExt cx="208157" cy="236967"/>
            </a:xfrm>
          </p:grpSpPr>
          <p:sp>
            <p:nvSpPr>
              <p:cNvPr id="10424" name="Google Shape;10424;p22"/>
              <p:cNvSpPr/>
              <p:nvPr/>
            </p:nvSpPr>
            <p:spPr>
              <a:xfrm>
                <a:off x="7837200" y="4608254"/>
                <a:ext cx="208157" cy="236967"/>
              </a:xfrm>
              <a:custGeom>
                <a:avLst/>
                <a:gdLst/>
                <a:ahLst/>
                <a:cxnLst/>
                <a:rect l="l" t="t" r="r" b="b"/>
                <a:pathLst>
                  <a:path w="2023" h="2303" extrusionOk="0">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22"/>
              <p:cNvSpPr/>
              <p:nvPr/>
            </p:nvSpPr>
            <p:spPr>
              <a:xfrm>
                <a:off x="7877638" y="4660217"/>
                <a:ext cx="127281" cy="127281"/>
              </a:xfrm>
              <a:custGeom>
                <a:avLst/>
                <a:gdLst/>
                <a:ahLst/>
                <a:cxnLst/>
                <a:rect l="l" t="t" r="r" b="b"/>
                <a:pathLst>
                  <a:path w="1237" h="1237" extrusionOk="0">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22"/>
              <p:cNvSpPr/>
              <p:nvPr/>
            </p:nvSpPr>
            <p:spPr>
              <a:xfrm>
                <a:off x="7883400" y="4665979"/>
                <a:ext cx="127281" cy="121519"/>
              </a:xfrm>
              <a:custGeom>
                <a:avLst/>
                <a:gdLst/>
                <a:ahLst/>
                <a:cxnLst/>
                <a:rect l="l" t="t" r="r" b="b"/>
                <a:pathLst>
                  <a:path w="1237" h="1181" extrusionOk="0">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22"/>
              <p:cNvSpPr/>
              <p:nvPr/>
            </p:nvSpPr>
            <p:spPr>
              <a:xfrm>
                <a:off x="7895028" y="4694893"/>
                <a:ext cx="80978" cy="69454"/>
              </a:xfrm>
              <a:custGeom>
                <a:avLst/>
                <a:gdLst/>
                <a:ahLst/>
                <a:cxnLst/>
                <a:rect l="l" t="t" r="r" b="b"/>
                <a:pathLst>
                  <a:path w="787" h="675" extrusionOk="0">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22"/>
            <p:cNvGrpSpPr/>
            <p:nvPr/>
          </p:nvGrpSpPr>
          <p:grpSpPr>
            <a:xfrm>
              <a:off x="8606919" y="4475313"/>
              <a:ext cx="156092" cy="306422"/>
              <a:chOff x="474406" y="2974600"/>
              <a:chExt cx="106759" cy="209577"/>
            </a:xfrm>
          </p:grpSpPr>
          <p:sp>
            <p:nvSpPr>
              <p:cNvPr id="10429" name="Google Shape;10429;p22"/>
              <p:cNvSpPr/>
              <p:nvPr/>
            </p:nvSpPr>
            <p:spPr>
              <a:xfrm>
                <a:off x="474406" y="2974600"/>
                <a:ext cx="106759" cy="209577"/>
              </a:xfrm>
              <a:custGeom>
                <a:avLst/>
                <a:gdLst/>
                <a:ahLst/>
                <a:cxnLst/>
                <a:rect l="l" t="t" r="r" b="b"/>
                <a:pathLst>
                  <a:path w="1517" h="2978" extrusionOk="0">
                    <a:moveTo>
                      <a:pt x="1517" y="2977"/>
                    </a:moveTo>
                    <a:lnTo>
                      <a:pt x="0" y="2977"/>
                    </a:lnTo>
                    <a:lnTo>
                      <a:pt x="0" y="731"/>
                    </a:lnTo>
                    <a:cubicBezTo>
                      <a:pt x="0" y="0"/>
                      <a:pt x="1517" y="0"/>
                      <a:pt x="1517" y="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22"/>
              <p:cNvSpPr/>
              <p:nvPr/>
            </p:nvSpPr>
            <p:spPr>
              <a:xfrm>
                <a:off x="474406" y="2982482"/>
                <a:ext cx="98877" cy="201695"/>
              </a:xfrm>
              <a:custGeom>
                <a:avLst/>
                <a:gdLst/>
                <a:ahLst/>
                <a:cxnLst/>
                <a:rect l="l" t="t" r="r" b="b"/>
                <a:pathLst>
                  <a:path w="1405" h="2866" extrusionOk="0">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22"/>
              <p:cNvSpPr/>
              <p:nvPr/>
            </p:nvSpPr>
            <p:spPr>
              <a:xfrm>
                <a:off x="482288" y="3014151"/>
                <a:ext cx="83113" cy="98877"/>
              </a:xfrm>
              <a:custGeom>
                <a:avLst/>
                <a:gdLst/>
                <a:ahLst/>
                <a:cxnLst/>
                <a:rect l="l" t="t" r="r" b="b"/>
                <a:pathLst>
                  <a:path w="1181" h="1405" extrusionOk="0">
                    <a:moveTo>
                      <a:pt x="1068" y="618"/>
                    </a:moveTo>
                    <a:cubicBezTo>
                      <a:pt x="1180" y="1404"/>
                      <a:pt x="1" y="1404"/>
                      <a:pt x="57" y="618"/>
                    </a:cubicBezTo>
                    <a:cubicBezTo>
                      <a:pt x="169" y="0"/>
                      <a:pt x="1012" y="0"/>
                      <a:pt x="1068"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22"/>
              <p:cNvSpPr/>
              <p:nvPr/>
            </p:nvSpPr>
            <p:spPr>
              <a:xfrm>
                <a:off x="482288" y="3029915"/>
                <a:ext cx="79172" cy="59397"/>
              </a:xfrm>
              <a:custGeom>
                <a:avLst/>
                <a:gdLst/>
                <a:ahLst/>
                <a:cxnLst/>
                <a:rect l="l" t="t" r="r" b="b"/>
                <a:pathLst>
                  <a:path w="1125" h="844" extrusionOk="0">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3" name="Google Shape;10433;p22"/>
            <p:cNvGrpSpPr/>
            <p:nvPr/>
          </p:nvGrpSpPr>
          <p:grpSpPr>
            <a:xfrm>
              <a:off x="879693" y="4695499"/>
              <a:ext cx="356261" cy="81650"/>
              <a:chOff x="1962943" y="5517637"/>
              <a:chExt cx="356261" cy="81650"/>
            </a:xfrm>
          </p:grpSpPr>
          <p:sp>
            <p:nvSpPr>
              <p:cNvPr id="10434" name="Google Shape;10434;p22"/>
              <p:cNvSpPr/>
              <p:nvPr/>
            </p:nvSpPr>
            <p:spPr>
              <a:xfrm>
                <a:off x="1985205" y="5517637"/>
                <a:ext cx="70552" cy="81650"/>
              </a:xfrm>
              <a:custGeom>
                <a:avLst/>
                <a:gdLst/>
                <a:ahLst/>
                <a:cxnLst/>
                <a:rect l="l" t="t" r="r" b="b"/>
                <a:pathLst>
                  <a:path w="1068" h="1236" extrusionOk="0">
                    <a:moveTo>
                      <a:pt x="57" y="1236"/>
                    </a:moveTo>
                    <a:lnTo>
                      <a:pt x="0" y="0"/>
                    </a:lnTo>
                    <a:lnTo>
                      <a:pt x="1068" y="0"/>
                    </a:lnTo>
                    <a:lnTo>
                      <a:pt x="1068" y="1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22"/>
              <p:cNvSpPr/>
              <p:nvPr/>
            </p:nvSpPr>
            <p:spPr>
              <a:xfrm>
                <a:off x="2055690" y="5517637"/>
                <a:ext cx="263513" cy="81650"/>
              </a:xfrm>
              <a:custGeom>
                <a:avLst/>
                <a:gdLst/>
                <a:ahLst/>
                <a:cxnLst/>
                <a:rect l="l" t="t" r="r" b="b"/>
                <a:pathLst>
                  <a:path w="3989" h="1236" extrusionOk="0">
                    <a:moveTo>
                      <a:pt x="1" y="1236"/>
                    </a:moveTo>
                    <a:lnTo>
                      <a:pt x="1" y="0"/>
                    </a:lnTo>
                    <a:lnTo>
                      <a:pt x="3988" y="0"/>
                    </a:lnTo>
                    <a:lnTo>
                      <a:pt x="3988"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22"/>
              <p:cNvSpPr/>
              <p:nvPr/>
            </p:nvSpPr>
            <p:spPr>
              <a:xfrm>
                <a:off x="1962943" y="5517637"/>
                <a:ext cx="26028" cy="81650"/>
              </a:xfrm>
              <a:custGeom>
                <a:avLst/>
                <a:gdLst/>
                <a:ahLst/>
                <a:cxnLst/>
                <a:rect l="l" t="t" r="r" b="b"/>
                <a:pathLst>
                  <a:path w="394" h="1236" extrusionOk="0">
                    <a:moveTo>
                      <a:pt x="0" y="1236"/>
                    </a:moveTo>
                    <a:lnTo>
                      <a:pt x="0" y="0"/>
                    </a:lnTo>
                    <a:lnTo>
                      <a:pt x="337" y="0"/>
                    </a:lnTo>
                    <a:lnTo>
                      <a:pt x="394"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22"/>
              <p:cNvSpPr/>
              <p:nvPr/>
            </p:nvSpPr>
            <p:spPr>
              <a:xfrm>
                <a:off x="2055690" y="5580723"/>
                <a:ext cx="263513" cy="18563"/>
              </a:xfrm>
              <a:custGeom>
                <a:avLst/>
                <a:gdLst/>
                <a:ahLst/>
                <a:cxnLst/>
                <a:rect l="l" t="t" r="r" b="b"/>
                <a:pathLst>
                  <a:path w="3989" h="281" extrusionOk="0">
                    <a:moveTo>
                      <a:pt x="3988" y="0"/>
                    </a:moveTo>
                    <a:lnTo>
                      <a:pt x="3988" y="281"/>
                    </a:lnTo>
                    <a:lnTo>
                      <a:pt x="1" y="281"/>
                    </a:lnTo>
                    <a:lnTo>
                      <a:pt x="1"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22"/>
              <p:cNvSpPr/>
              <p:nvPr/>
            </p:nvSpPr>
            <p:spPr>
              <a:xfrm>
                <a:off x="1962943" y="5580723"/>
                <a:ext cx="26028" cy="18563"/>
              </a:xfrm>
              <a:custGeom>
                <a:avLst/>
                <a:gdLst/>
                <a:ahLst/>
                <a:cxnLst/>
                <a:rect l="l" t="t" r="r" b="b"/>
                <a:pathLst>
                  <a:path w="394" h="281" extrusionOk="0">
                    <a:moveTo>
                      <a:pt x="394" y="0"/>
                    </a:moveTo>
                    <a:lnTo>
                      <a:pt x="394" y="281"/>
                    </a:lnTo>
                    <a:lnTo>
                      <a:pt x="0" y="281"/>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9" name="Google Shape;10439;p22"/>
            <p:cNvGrpSpPr/>
            <p:nvPr/>
          </p:nvGrpSpPr>
          <p:grpSpPr>
            <a:xfrm>
              <a:off x="520650" y="4536578"/>
              <a:ext cx="252349" cy="252349"/>
              <a:chOff x="1647575" y="5358103"/>
              <a:chExt cx="252349" cy="252349"/>
            </a:xfrm>
          </p:grpSpPr>
          <p:sp>
            <p:nvSpPr>
              <p:cNvPr id="10440" name="Google Shape;10440;p22"/>
              <p:cNvSpPr/>
              <p:nvPr/>
            </p:nvSpPr>
            <p:spPr>
              <a:xfrm>
                <a:off x="1647575" y="5358103"/>
                <a:ext cx="252349" cy="252349"/>
              </a:xfrm>
              <a:custGeom>
                <a:avLst/>
                <a:gdLst/>
                <a:ahLst/>
                <a:cxnLst/>
                <a:rect l="l" t="t" r="r" b="b"/>
                <a:pathLst>
                  <a:path w="3820" h="3820" extrusionOk="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22"/>
              <p:cNvSpPr/>
              <p:nvPr/>
            </p:nvSpPr>
            <p:spPr>
              <a:xfrm>
                <a:off x="1695798" y="5428588"/>
                <a:ext cx="163300" cy="141038"/>
              </a:xfrm>
              <a:custGeom>
                <a:avLst/>
                <a:gdLst/>
                <a:ahLst/>
                <a:cxnLst/>
                <a:rect l="l" t="t" r="r" b="b"/>
                <a:pathLst>
                  <a:path w="2472" h="2135" extrusionOk="0">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22"/>
              <p:cNvSpPr/>
              <p:nvPr/>
            </p:nvSpPr>
            <p:spPr>
              <a:xfrm>
                <a:off x="1740322" y="5450850"/>
                <a:ext cx="85416" cy="85416"/>
              </a:xfrm>
              <a:custGeom>
                <a:avLst/>
                <a:gdLst/>
                <a:ahLst/>
                <a:cxnLst/>
                <a:rect l="l" t="t" r="r" b="b"/>
                <a:pathLst>
                  <a:path w="1293" h="1293" extrusionOk="0">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22"/>
              <p:cNvSpPr/>
              <p:nvPr/>
            </p:nvSpPr>
            <p:spPr>
              <a:xfrm>
                <a:off x="1758885" y="5495374"/>
                <a:ext cx="22328" cy="22328"/>
              </a:xfrm>
              <a:custGeom>
                <a:avLst/>
                <a:gdLst/>
                <a:ahLst/>
                <a:cxnLst/>
                <a:rect l="l" t="t" r="r" b="b"/>
                <a:pathLst>
                  <a:path w="338" h="338" extrusionOk="0">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6">
    <p:bg>
      <p:bgPr>
        <a:gradFill>
          <a:gsLst>
            <a:gs pos="0">
              <a:schemeClr val="accent6"/>
            </a:gs>
            <a:gs pos="40000">
              <a:schemeClr val="accent6"/>
            </a:gs>
            <a:gs pos="100000">
              <a:schemeClr val="dk1"/>
            </a:gs>
          </a:gsLst>
          <a:lin ang="2698631" scaled="0"/>
        </a:gradFill>
        <a:effectLst/>
      </p:bgPr>
    </p:bg>
    <p:spTree>
      <p:nvGrpSpPr>
        <p:cNvPr id="1" name="Shape 12014"/>
        <p:cNvGrpSpPr/>
        <p:nvPr/>
      </p:nvGrpSpPr>
      <p:grpSpPr>
        <a:xfrm>
          <a:off x="0" y="0"/>
          <a:ext cx="0" cy="0"/>
          <a:chOff x="0" y="0"/>
          <a:chExt cx="0" cy="0"/>
        </a:xfrm>
      </p:grpSpPr>
      <p:grpSp>
        <p:nvGrpSpPr>
          <p:cNvPr id="12015" name="Google Shape;12015;p26"/>
          <p:cNvGrpSpPr/>
          <p:nvPr/>
        </p:nvGrpSpPr>
        <p:grpSpPr>
          <a:xfrm flipH="1">
            <a:off x="-82849" y="2670990"/>
            <a:ext cx="9363767" cy="2555558"/>
            <a:chOff x="1851250" y="1720850"/>
            <a:chExt cx="3539775" cy="966075"/>
          </a:xfrm>
        </p:grpSpPr>
        <p:sp>
          <p:nvSpPr>
            <p:cNvPr id="12016" name="Google Shape;12016;p26"/>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26"/>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26"/>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26"/>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26"/>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26"/>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26"/>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26"/>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26"/>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26"/>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26"/>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26"/>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26"/>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26"/>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26"/>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26"/>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26"/>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26"/>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26"/>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26"/>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26"/>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26"/>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26"/>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26"/>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26"/>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26"/>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26"/>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26"/>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26"/>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26"/>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26"/>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26"/>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26"/>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26"/>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26"/>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26"/>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26"/>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26"/>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26"/>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26"/>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26"/>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26"/>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26"/>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26"/>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26"/>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26"/>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26"/>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26"/>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26"/>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26"/>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26"/>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26"/>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26"/>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26"/>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26"/>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26"/>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26"/>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26"/>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26"/>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26"/>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26"/>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26"/>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26"/>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26"/>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26"/>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26"/>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26"/>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26"/>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26"/>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26"/>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26"/>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26"/>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26"/>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26"/>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26"/>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26"/>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26"/>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26"/>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26"/>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26"/>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26"/>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26"/>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26"/>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26"/>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26"/>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26"/>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26"/>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26"/>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26"/>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26"/>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26"/>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26"/>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26"/>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26"/>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26"/>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26"/>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26"/>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26"/>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26"/>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26"/>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26"/>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26"/>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26"/>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26"/>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26"/>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26"/>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26"/>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26"/>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26"/>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26"/>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26"/>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26"/>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26"/>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26"/>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26"/>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26"/>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26"/>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26"/>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26"/>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26"/>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26"/>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26"/>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26"/>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26"/>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26"/>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26"/>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26"/>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26"/>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26"/>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26"/>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26"/>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26"/>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26"/>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26"/>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26"/>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26"/>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26"/>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26"/>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26"/>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26"/>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26"/>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26"/>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26"/>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26"/>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26"/>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26"/>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26"/>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26"/>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26"/>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26"/>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26"/>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26"/>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26"/>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26"/>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26"/>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26"/>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26"/>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26"/>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26"/>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26"/>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26"/>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26"/>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26"/>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26"/>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26"/>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26"/>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26"/>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26"/>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26"/>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26"/>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26"/>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26"/>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26"/>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26"/>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26"/>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26"/>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26"/>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26"/>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26"/>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26"/>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26"/>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26"/>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26"/>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26"/>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26"/>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26"/>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26"/>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26"/>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26"/>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26"/>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26"/>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26"/>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26"/>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26"/>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26"/>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26"/>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26"/>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26"/>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26"/>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26"/>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26"/>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26"/>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26"/>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26"/>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26"/>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26"/>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26"/>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26"/>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26"/>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26"/>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26"/>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26"/>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26"/>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26"/>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26"/>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26"/>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26"/>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26"/>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26"/>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26"/>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26"/>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26"/>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26"/>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26"/>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26"/>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26"/>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26"/>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26"/>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26"/>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26"/>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26"/>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26"/>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26"/>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26"/>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26"/>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26"/>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26"/>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26"/>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26"/>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26"/>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26"/>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26"/>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26"/>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26"/>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26"/>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26"/>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26"/>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26"/>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26"/>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26"/>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26"/>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26"/>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26"/>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26"/>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26"/>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26"/>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26"/>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26"/>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26"/>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26"/>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26"/>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26"/>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26"/>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26"/>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26"/>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26"/>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26"/>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26"/>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26"/>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26"/>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26"/>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26"/>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26"/>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26"/>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26"/>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26"/>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26"/>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26"/>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26"/>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26"/>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26"/>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26"/>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26"/>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26"/>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26"/>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26"/>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26"/>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26"/>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26"/>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26"/>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26"/>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26"/>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26"/>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26"/>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26"/>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26"/>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26"/>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26"/>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26"/>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26"/>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26"/>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26"/>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26"/>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26"/>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26"/>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26"/>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26"/>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26"/>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26"/>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26"/>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26"/>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26"/>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26"/>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26"/>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26"/>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26"/>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2" name="Google Shape;12332;p26"/>
          <p:cNvGrpSpPr/>
          <p:nvPr/>
        </p:nvGrpSpPr>
        <p:grpSpPr>
          <a:xfrm flipH="1">
            <a:off x="12563" y="56"/>
            <a:ext cx="9143721" cy="2251922"/>
            <a:chOff x="-347225" y="-1310325"/>
            <a:chExt cx="7672194" cy="1889514"/>
          </a:xfrm>
        </p:grpSpPr>
        <p:sp>
          <p:nvSpPr>
            <p:cNvPr id="12333" name="Google Shape;12333;p26"/>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26"/>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26"/>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26"/>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26"/>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26"/>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26"/>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26"/>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26"/>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26"/>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26"/>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26"/>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26"/>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26"/>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26"/>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26"/>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26"/>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26"/>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26"/>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26"/>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26"/>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26"/>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26"/>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26"/>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26"/>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26"/>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26"/>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26"/>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26"/>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26"/>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26"/>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26"/>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26"/>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26"/>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26"/>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26"/>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26"/>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26"/>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26"/>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26"/>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26"/>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26"/>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26"/>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26"/>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26"/>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26"/>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26"/>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26"/>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26"/>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26"/>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26"/>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26"/>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26"/>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26"/>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26"/>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26"/>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26"/>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26"/>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26"/>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26"/>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26"/>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26"/>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26"/>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26"/>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26"/>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26"/>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26"/>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26"/>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26"/>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26"/>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26"/>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26"/>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26"/>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26"/>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26"/>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26"/>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26"/>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26"/>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26"/>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26"/>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26"/>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26"/>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26"/>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26"/>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26"/>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26"/>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26"/>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26"/>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26"/>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26"/>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26"/>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26"/>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26"/>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26"/>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26"/>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26"/>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26"/>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26"/>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26"/>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26"/>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26"/>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26"/>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26"/>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26"/>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26"/>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26"/>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26"/>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26"/>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26"/>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26"/>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26"/>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26"/>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26"/>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26"/>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26"/>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26"/>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26"/>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26"/>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26"/>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26"/>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26"/>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26"/>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26"/>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26"/>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26"/>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26"/>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26"/>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26"/>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26"/>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26"/>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26"/>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4" name="Google Shape;12464;p26"/>
          <p:cNvGrpSpPr/>
          <p:nvPr/>
        </p:nvGrpSpPr>
        <p:grpSpPr>
          <a:xfrm>
            <a:off x="-440153" y="-571784"/>
            <a:ext cx="10599540" cy="5527826"/>
            <a:chOff x="-440153" y="-571784"/>
            <a:chExt cx="10599540" cy="5527826"/>
          </a:xfrm>
        </p:grpSpPr>
        <p:grpSp>
          <p:nvGrpSpPr>
            <p:cNvPr id="12465" name="Google Shape;12465;p26"/>
            <p:cNvGrpSpPr/>
            <p:nvPr/>
          </p:nvGrpSpPr>
          <p:grpSpPr>
            <a:xfrm rot="8407602" flipH="1">
              <a:off x="7045886" y="12132"/>
              <a:ext cx="2672379" cy="2345482"/>
              <a:chOff x="7103607" y="158760"/>
              <a:chExt cx="2741185" cy="2405871"/>
            </a:xfrm>
          </p:grpSpPr>
          <p:sp>
            <p:nvSpPr>
              <p:cNvPr id="12466" name="Google Shape;12466;p26"/>
              <p:cNvSpPr/>
              <p:nvPr/>
            </p:nvSpPr>
            <p:spPr>
              <a:xfrm rot="923072" flipH="1">
                <a:off x="8757029" y="1390196"/>
                <a:ext cx="963666" cy="1065701"/>
              </a:xfrm>
              <a:custGeom>
                <a:avLst/>
                <a:gdLst/>
                <a:ahLst/>
                <a:cxnLst/>
                <a:rect l="l" t="t" r="r" b="b"/>
                <a:pathLst>
                  <a:path w="14450" h="15980" extrusionOk="0">
                    <a:moveTo>
                      <a:pt x="14450" y="4114"/>
                    </a:moveTo>
                    <a:lnTo>
                      <a:pt x="9238" y="1"/>
                    </a:lnTo>
                    <a:lnTo>
                      <a:pt x="0" y="11888"/>
                    </a:lnTo>
                    <a:lnTo>
                      <a:pt x="5190" y="159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26"/>
              <p:cNvSpPr/>
              <p:nvPr/>
            </p:nvSpPr>
            <p:spPr>
              <a:xfrm rot="923072" flipH="1">
                <a:off x="8758525" y="1432433"/>
                <a:ext cx="906246" cy="1016884"/>
              </a:xfrm>
              <a:custGeom>
                <a:avLst/>
                <a:gdLst/>
                <a:ahLst/>
                <a:cxnLst/>
                <a:rect l="l" t="t" r="r" b="b"/>
                <a:pathLst>
                  <a:path w="13589" h="15248" extrusionOk="0">
                    <a:moveTo>
                      <a:pt x="1" y="11759"/>
                    </a:moveTo>
                    <a:lnTo>
                      <a:pt x="4437" y="15247"/>
                    </a:lnTo>
                    <a:lnTo>
                      <a:pt x="13589" y="3511"/>
                    </a:lnTo>
                    <a:lnTo>
                      <a:pt x="9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26"/>
              <p:cNvSpPr/>
              <p:nvPr/>
            </p:nvSpPr>
            <p:spPr>
              <a:xfrm rot="923072" flipH="1">
                <a:off x="8811828" y="1439434"/>
                <a:ext cx="855962" cy="976670"/>
              </a:xfrm>
              <a:custGeom>
                <a:avLst/>
                <a:gdLst/>
                <a:ahLst/>
                <a:cxnLst/>
                <a:rect l="l" t="t" r="r" b="b"/>
                <a:pathLst>
                  <a:path w="12835" h="14645" extrusionOk="0">
                    <a:moveTo>
                      <a:pt x="12835" y="2930"/>
                    </a:moveTo>
                    <a:lnTo>
                      <a:pt x="9131" y="1"/>
                    </a:lnTo>
                    <a:lnTo>
                      <a:pt x="0" y="11716"/>
                    </a:lnTo>
                    <a:lnTo>
                      <a:pt x="3726" y="1464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26"/>
              <p:cNvSpPr/>
              <p:nvPr/>
            </p:nvSpPr>
            <p:spPr>
              <a:xfrm rot="3331772" flipH="1">
                <a:off x="8263789" y="876268"/>
                <a:ext cx="818680" cy="652023"/>
              </a:xfrm>
              <a:custGeom>
                <a:avLst/>
                <a:gdLst/>
                <a:ahLst/>
                <a:cxnLst/>
                <a:rect l="l" t="t" r="r" b="b"/>
                <a:pathLst>
                  <a:path w="12276" h="9777" extrusionOk="0">
                    <a:moveTo>
                      <a:pt x="9820" y="9777"/>
                    </a:moveTo>
                    <a:lnTo>
                      <a:pt x="12275" y="5362"/>
                    </a:lnTo>
                    <a:lnTo>
                      <a:pt x="2456" y="0"/>
                    </a:lnTo>
                    <a:lnTo>
                      <a:pt x="1" y="44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26"/>
              <p:cNvSpPr/>
              <p:nvPr/>
            </p:nvSpPr>
            <p:spPr>
              <a:xfrm rot="3331772" flipH="1">
                <a:off x="8215349" y="830790"/>
                <a:ext cx="789870" cy="613276"/>
              </a:xfrm>
              <a:custGeom>
                <a:avLst/>
                <a:gdLst/>
                <a:ahLst/>
                <a:cxnLst/>
                <a:rect l="l" t="t" r="r" b="b"/>
                <a:pathLst>
                  <a:path w="11844" h="9196" extrusionOk="0">
                    <a:moveTo>
                      <a:pt x="11844" y="5534"/>
                    </a:moveTo>
                    <a:lnTo>
                      <a:pt x="2132" y="0"/>
                    </a:lnTo>
                    <a:lnTo>
                      <a:pt x="0" y="3661"/>
                    </a:lnTo>
                    <a:lnTo>
                      <a:pt x="9712" y="9195"/>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26"/>
              <p:cNvSpPr/>
              <p:nvPr/>
            </p:nvSpPr>
            <p:spPr>
              <a:xfrm rot="3331772" flipH="1">
                <a:off x="7454277" y="326969"/>
                <a:ext cx="647755" cy="455289"/>
              </a:xfrm>
              <a:custGeom>
                <a:avLst/>
                <a:gdLst/>
                <a:ahLst/>
                <a:cxnLst/>
                <a:rect l="l" t="t" r="r" b="b"/>
                <a:pathLst>
                  <a:path w="9713" h="6827" extrusionOk="0">
                    <a:moveTo>
                      <a:pt x="0" y="4005"/>
                    </a:moveTo>
                    <a:lnTo>
                      <a:pt x="2369" y="0"/>
                    </a:lnTo>
                    <a:lnTo>
                      <a:pt x="7408" y="3532"/>
                    </a:lnTo>
                    <a:lnTo>
                      <a:pt x="9712" y="6374"/>
                    </a:lnTo>
                    <a:lnTo>
                      <a:pt x="9002" y="6826"/>
                    </a:lnTo>
                    <a:lnTo>
                      <a:pt x="6698" y="4005"/>
                    </a:lnTo>
                    <a:lnTo>
                      <a:pt x="3381" y="2046"/>
                    </a:lnTo>
                    <a:lnTo>
                      <a:pt x="1788" y="47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26"/>
              <p:cNvSpPr/>
              <p:nvPr/>
            </p:nvSpPr>
            <p:spPr>
              <a:xfrm rot="3331772" flipH="1">
                <a:off x="7331536" y="611852"/>
                <a:ext cx="619012" cy="488367"/>
              </a:xfrm>
              <a:custGeom>
                <a:avLst/>
                <a:gdLst/>
                <a:ahLst/>
                <a:cxnLst/>
                <a:rect l="l" t="t" r="r" b="b"/>
                <a:pathLst>
                  <a:path w="9282" h="7323" extrusionOk="0">
                    <a:moveTo>
                      <a:pt x="2347" y="0"/>
                    </a:moveTo>
                    <a:lnTo>
                      <a:pt x="0" y="4006"/>
                    </a:lnTo>
                    <a:lnTo>
                      <a:pt x="5556" y="6698"/>
                    </a:lnTo>
                    <a:lnTo>
                      <a:pt x="9152" y="7322"/>
                    </a:lnTo>
                    <a:lnTo>
                      <a:pt x="9281" y="6396"/>
                    </a:lnTo>
                    <a:lnTo>
                      <a:pt x="5621" y="5858"/>
                    </a:lnTo>
                    <a:lnTo>
                      <a:pt x="2304" y="3898"/>
                    </a:lnTo>
                    <a:lnTo>
                      <a:pt x="3898" y="11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26"/>
              <p:cNvSpPr/>
              <p:nvPr/>
            </p:nvSpPr>
            <p:spPr>
              <a:xfrm rot="3331772" flipH="1">
                <a:off x="7460178" y="331564"/>
                <a:ext cx="623346" cy="425145"/>
              </a:xfrm>
              <a:custGeom>
                <a:avLst/>
                <a:gdLst/>
                <a:ahLst/>
                <a:cxnLst/>
                <a:rect l="l" t="t" r="r" b="b"/>
                <a:pathLst>
                  <a:path w="9347" h="6375" extrusionOk="0">
                    <a:moveTo>
                      <a:pt x="2305" y="0"/>
                    </a:moveTo>
                    <a:lnTo>
                      <a:pt x="7042" y="3317"/>
                    </a:lnTo>
                    <a:lnTo>
                      <a:pt x="9346" y="6159"/>
                    </a:lnTo>
                    <a:lnTo>
                      <a:pt x="9002" y="6375"/>
                    </a:lnTo>
                    <a:lnTo>
                      <a:pt x="6676" y="3963"/>
                    </a:lnTo>
                    <a:lnTo>
                      <a:pt x="3360" y="2025"/>
                    </a:lnTo>
                    <a:lnTo>
                      <a:pt x="3338" y="2025"/>
                    </a:lnTo>
                    <a:lnTo>
                      <a:pt x="3015" y="1831"/>
                    </a:lnTo>
                    <a:lnTo>
                      <a:pt x="1422" y="4566"/>
                    </a:lnTo>
                    <a:lnTo>
                      <a:pt x="1" y="394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26"/>
              <p:cNvSpPr/>
              <p:nvPr/>
            </p:nvSpPr>
            <p:spPr>
              <a:xfrm rot="3331772" flipH="1">
                <a:off x="7335639" y="617739"/>
                <a:ext cx="588868" cy="472562"/>
              </a:xfrm>
              <a:custGeom>
                <a:avLst/>
                <a:gdLst/>
                <a:ahLst/>
                <a:cxnLst/>
                <a:rect l="l" t="t" r="r" b="b"/>
                <a:pathLst>
                  <a:path w="8830" h="7086" extrusionOk="0">
                    <a:moveTo>
                      <a:pt x="1" y="3941"/>
                    </a:moveTo>
                    <a:lnTo>
                      <a:pt x="5212" y="6461"/>
                    </a:lnTo>
                    <a:lnTo>
                      <a:pt x="8808" y="7085"/>
                    </a:lnTo>
                    <a:lnTo>
                      <a:pt x="8830" y="6676"/>
                    </a:lnTo>
                    <a:lnTo>
                      <a:pt x="5600" y="5793"/>
                    </a:lnTo>
                    <a:lnTo>
                      <a:pt x="5277" y="5621"/>
                    </a:lnTo>
                    <a:lnTo>
                      <a:pt x="5277" y="5621"/>
                    </a:lnTo>
                    <a:lnTo>
                      <a:pt x="1960" y="3661"/>
                    </a:lnTo>
                    <a:lnTo>
                      <a:pt x="3554" y="926"/>
                    </a:lnTo>
                    <a:lnTo>
                      <a:pt x="2326"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26"/>
              <p:cNvSpPr/>
              <p:nvPr/>
            </p:nvSpPr>
            <p:spPr>
              <a:xfrm rot="3331772" flipH="1">
                <a:off x="7910830" y="771890"/>
                <a:ext cx="324644" cy="270026"/>
              </a:xfrm>
              <a:custGeom>
                <a:avLst/>
                <a:gdLst/>
                <a:ahLst/>
                <a:cxnLst/>
                <a:rect l="l" t="t" r="r" b="b"/>
                <a:pathLst>
                  <a:path w="4868" h="4049" extrusionOk="0">
                    <a:moveTo>
                      <a:pt x="3769" y="4049"/>
                    </a:moveTo>
                    <a:lnTo>
                      <a:pt x="4867" y="2175"/>
                    </a:lnTo>
                    <a:lnTo>
                      <a:pt x="1099" y="0"/>
                    </a:lnTo>
                    <a:lnTo>
                      <a:pt x="0" y="189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26"/>
              <p:cNvSpPr/>
              <p:nvPr/>
            </p:nvSpPr>
            <p:spPr>
              <a:xfrm rot="3331772" flipH="1">
                <a:off x="8036047" y="837811"/>
                <a:ext cx="202536" cy="198201"/>
              </a:xfrm>
              <a:custGeom>
                <a:avLst/>
                <a:gdLst/>
                <a:ahLst/>
                <a:cxnLst/>
                <a:rect l="l" t="t" r="r" b="b"/>
                <a:pathLst>
                  <a:path w="3037" h="2972" extrusionOk="0">
                    <a:moveTo>
                      <a:pt x="3037" y="1120"/>
                    </a:moveTo>
                    <a:lnTo>
                      <a:pt x="1099" y="0"/>
                    </a:lnTo>
                    <a:lnTo>
                      <a:pt x="0" y="1895"/>
                    </a:lnTo>
                    <a:lnTo>
                      <a:pt x="1895" y="2972"/>
                    </a:lnTo>
                    <a:cubicBezTo>
                      <a:pt x="2520" y="2541"/>
                      <a:pt x="2929" y="1852"/>
                      <a:pt x="3037" y="112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26"/>
              <p:cNvSpPr/>
              <p:nvPr/>
            </p:nvSpPr>
            <p:spPr>
              <a:xfrm rot="3331772" flipH="1">
                <a:off x="7767321" y="694060"/>
                <a:ext cx="284431" cy="291566"/>
              </a:xfrm>
              <a:custGeom>
                <a:avLst/>
                <a:gdLst/>
                <a:ahLst/>
                <a:cxnLst/>
                <a:rect l="l" t="t" r="r" b="b"/>
                <a:pathLst>
                  <a:path w="4265" h="4372" extrusionOk="0">
                    <a:moveTo>
                      <a:pt x="3942" y="1637"/>
                    </a:moveTo>
                    <a:cubicBezTo>
                      <a:pt x="3446" y="151"/>
                      <a:pt x="1401" y="0"/>
                      <a:pt x="690" y="1400"/>
                    </a:cubicBezTo>
                    <a:cubicBezTo>
                      <a:pt x="1" y="2800"/>
                      <a:pt x="1336" y="4372"/>
                      <a:pt x="2843" y="3876"/>
                    </a:cubicBezTo>
                    <a:cubicBezTo>
                      <a:pt x="3748" y="3553"/>
                      <a:pt x="4265" y="2563"/>
                      <a:pt x="3942" y="16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26"/>
              <p:cNvSpPr/>
              <p:nvPr/>
            </p:nvSpPr>
            <p:spPr>
              <a:xfrm rot="3331772" flipH="1">
                <a:off x="7749472" y="687662"/>
                <a:ext cx="277295" cy="290166"/>
              </a:xfrm>
              <a:custGeom>
                <a:avLst/>
                <a:gdLst/>
                <a:ahLst/>
                <a:cxnLst/>
                <a:rect l="l" t="t" r="r" b="b"/>
                <a:pathLst>
                  <a:path w="4158" h="4351" extrusionOk="0">
                    <a:moveTo>
                      <a:pt x="3640" y="1422"/>
                    </a:moveTo>
                    <a:cubicBezTo>
                      <a:pt x="3511" y="1056"/>
                      <a:pt x="3274" y="754"/>
                      <a:pt x="2973" y="539"/>
                    </a:cubicBezTo>
                    <a:cubicBezTo>
                      <a:pt x="2154" y="1"/>
                      <a:pt x="1056" y="237"/>
                      <a:pt x="518" y="1056"/>
                    </a:cubicBezTo>
                    <a:cubicBezTo>
                      <a:pt x="1" y="1874"/>
                      <a:pt x="216" y="2972"/>
                      <a:pt x="1035" y="3489"/>
                    </a:cubicBezTo>
                    <a:cubicBezTo>
                      <a:pt x="2434" y="4351"/>
                      <a:pt x="4157" y="2994"/>
                      <a:pt x="3640" y="14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26"/>
              <p:cNvSpPr/>
              <p:nvPr/>
            </p:nvSpPr>
            <p:spPr>
              <a:xfrm rot="3331772" flipH="1">
                <a:off x="8774554" y="1149893"/>
                <a:ext cx="527114" cy="528581"/>
              </a:xfrm>
              <a:custGeom>
                <a:avLst/>
                <a:gdLst/>
                <a:ahLst/>
                <a:cxnLst/>
                <a:rect l="l" t="t" r="r" b="b"/>
                <a:pathLst>
                  <a:path w="7904" h="7926" extrusionOk="0">
                    <a:moveTo>
                      <a:pt x="3166" y="453"/>
                    </a:moveTo>
                    <a:cubicBezTo>
                      <a:pt x="5104" y="1"/>
                      <a:pt x="7042" y="1228"/>
                      <a:pt x="7472" y="3167"/>
                    </a:cubicBezTo>
                    <a:cubicBezTo>
                      <a:pt x="7903" y="5105"/>
                      <a:pt x="6697" y="7043"/>
                      <a:pt x="4759" y="7473"/>
                    </a:cubicBezTo>
                    <a:cubicBezTo>
                      <a:pt x="2800" y="7926"/>
                      <a:pt x="883" y="6698"/>
                      <a:pt x="452" y="4760"/>
                    </a:cubicBezTo>
                    <a:cubicBezTo>
                      <a:pt x="0" y="2822"/>
                      <a:pt x="1228" y="884"/>
                      <a:pt x="3166" y="4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26"/>
              <p:cNvSpPr/>
              <p:nvPr/>
            </p:nvSpPr>
            <p:spPr>
              <a:xfrm rot="3331772" flipH="1">
                <a:off x="8770383" y="1172151"/>
                <a:ext cx="499838" cy="475429"/>
              </a:xfrm>
              <a:custGeom>
                <a:avLst/>
                <a:gdLst/>
                <a:ahLst/>
                <a:cxnLst/>
                <a:rect l="l" t="t" r="r" b="b"/>
                <a:pathLst>
                  <a:path w="7495" h="7129" extrusionOk="0">
                    <a:moveTo>
                      <a:pt x="6224" y="969"/>
                    </a:moveTo>
                    <a:cubicBezTo>
                      <a:pt x="6633" y="1422"/>
                      <a:pt x="6913" y="1982"/>
                      <a:pt x="7063" y="2585"/>
                    </a:cubicBezTo>
                    <a:cubicBezTo>
                      <a:pt x="7494" y="4523"/>
                      <a:pt x="6267" y="6461"/>
                      <a:pt x="4329" y="6891"/>
                    </a:cubicBezTo>
                    <a:cubicBezTo>
                      <a:pt x="3252" y="7128"/>
                      <a:pt x="2132" y="6870"/>
                      <a:pt x="1271" y="6181"/>
                    </a:cubicBezTo>
                    <a:cubicBezTo>
                      <a:pt x="862" y="5707"/>
                      <a:pt x="560" y="5147"/>
                      <a:pt x="431" y="4566"/>
                    </a:cubicBezTo>
                    <a:cubicBezTo>
                      <a:pt x="0" y="2606"/>
                      <a:pt x="1206" y="690"/>
                      <a:pt x="3144" y="259"/>
                    </a:cubicBezTo>
                    <a:cubicBezTo>
                      <a:pt x="4221" y="0"/>
                      <a:pt x="5362" y="280"/>
                      <a:pt x="6224" y="9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26"/>
              <p:cNvSpPr/>
              <p:nvPr/>
            </p:nvSpPr>
            <p:spPr>
              <a:xfrm rot="3331772" flipH="1">
                <a:off x="8856178" y="1246629"/>
                <a:ext cx="304504" cy="304504"/>
              </a:xfrm>
              <a:custGeom>
                <a:avLst/>
                <a:gdLst/>
                <a:ahLst/>
                <a:cxnLst/>
                <a:rect l="l" t="t" r="r" b="b"/>
                <a:pathLst>
                  <a:path w="4566" h="4566" extrusionOk="0">
                    <a:moveTo>
                      <a:pt x="1831" y="259"/>
                    </a:moveTo>
                    <a:cubicBezTo>
                      <a:pt x="2951" y="1"/>
                      <a:pt x="4070" y="690"/>
                      <a:pt x="4329" y="1831"/>
                    </a:cubicBezTo>
                    <a:cubicBezTo>
                      <a:pt x="4566" y="2951"/>
                      <a:pt x="3877" y="4049"/>
                      <a:pt x="2735" y="4307"/>
                    </a:cubicBezTo>
                    <a:cubicBezTo>
                      <a:pt x="1615" y="4566"/>
                      <a:pt x="517" y="3855"/>
                      <a:pt x="259" y="2735"/>
                    </a:cubicBezTo>
                    <a:cubicBezTo>
                      <a:pt x="0" y="1616"/>
                      <a:pt x="711" y="496"/>
                      <a:pt x="1831" y="2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26"/>
              <p:cNvSpPr/>
              <p:nvPr/>
            </p:nvSpPr>
            <p:spPr>
              <a:xfrm rot="3331772" flipH="1">
                <a:off x="8885173" y="1261957"/>
                <a:ext cx="305905" cy="304504"/>
              </a:xfrm>
              <a:custGeom>
                <a:avLst/>
                <a:gdLst/>
                <a:ahLst/>
                <a:cxnLst/>
                <a:rect l="l" t="t" r="r" b="b"/>
                <a:pathLst>
                  <a:path w="4587" h="4566" extrusionOk="0">
                    <a:moveTo>
                      <a:pt x="1831" y="259"/>
                    </a:moveTo>
                    <a:cubicBezTo>
                      <a:pt x="2950" y="1"/>
                      <a:pt x="4070" y="711"/>
                      <a:pt x="4329" y="1831"/>
                    </a:cubicBezTo>
                    <a:cubicBezTo>
                      <a:pt x="4587" y="2951"/>
                      <a:pt x="3876" y="4071"/>
                      <a:pt x="2757" y="4308"/>
                    </a:cubicBezTo>
                    <a:cubicBezTo>
                      <a:pt x="1637" y="4566"/>
                      <a:pt x="517" y="3855"/>
                      <a:pt x="259" y="2736"/>
                    </a:cubicBezTo>
                    <a:cubicBezTo>
                      <a:pt x="0" y="1616"/>
                      <a:pt x="711" y="496"/>
                      <a:pt x="1831" y="2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26"/>
              <p:cNvSpPr/>
              <p:nvPr/>
            </p:nvSpPr>
            <p:spPr>
              <a:xfrm rot="3331772" flipH="1">
                <a:off x="8883748" y="1274666"/>
                <a:ext cx="271426" cy="262890"/>
              </a:xfrm>
              <a:custGeom>
                <a:avLst/>
                <a:gdLst/>
                <a:ahLst/>
                <a:cxnLst/>
                <a:rect l="l" t="t" r="r" b="b"/>
                <a:pathLst>
                  <a:path w="4070" h="3942" extrusionOk="0">
                    <a:moveTo>
                      <a:pt x="3122" y="216"/>
                    </a:moveTo>
                    <a:cubicBezTo>
                      <a:pt x="3467" y="496"/>
                      <a:pt x="3725" y="905"/>
                      <a:pt x="3812" y="1357"/>
                    </a:cubicBezTo>
                    <a:cubicBezTo>
                      <a:pt x="4070" y="2477"/>
                      <a:pt x="3359" y="3597"/>
                      <a:pt x="2240" y="3834"/>
                    </a:cubicBezTo>
                    <a:cubicBezTo>
                      <a:pt x="1809" y="3941"/>
                      <a:pt x="1357" y="3898"/>
                      <a:pt x="948" y="3704"/>
                    </a:cubicBezTo>
                    <a:cubicBezTo>
                      <a:pt x="581" y="3403"/>
                      <a:pt x="345" y="3015"/>
                      <a:pt x="237" y="2563"/>
                    </a:cubicBezTo>
                    <a:cubicBezTo>
                      <a:pt x="0" y="1443"/>
                      <a:pt x="689" y="345"/>
                      <a:pt x="1809" y="87"/>
                    </a:cubicBezTo>
                    <a:cubicBezTo>
                      <a:pt x="2240" y="0"/>
                      <a:pt x="2713" y="43"/>
                      <a:pt x="3122" y="21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26"/>
              <p:cNvSpPr/>
              <p:nvPr/>
            </p:nvSpPr>
            <p:spPr>
              <a:xfrm rot="3331772" flipH="1">
                <a:off x="8907416" y="1287899"/>
                <a:ext cx="251353" cy="245617"/>
              </a:xfrm>
              <a:custGeom>
                <a:avLst/>
                <a:gdLst/>
                <a:ahLst/>
                <a:cxnLst/>
                <a:rect l="l" t="t" r="r" b="b"/>
                <a:pathLst>
                  <a:path w="3769" h="3683" extrusionOk="0">
                    <a:moveTo>
                      <a:pt x="754" y="3510"/>
                    </a:moveTo>
                    <a:cubicBezTo>
                      <a:pt x="496" y="3252"/>
                      <a:pt x="324" y="2929"/>
                      <a:pt x="259" y="2563"/>
                    </a:cubicBezTo>
                    <a:cubicBezTo>
                      <a:pt x="0" y="1443"/>
                      <a:pt x="711" y="345"/>
                      <a:pt x="1831" y="87"/>
                    </a:cubicBezTo>
                    <a:cubicBezTo>
                      <a:pt x="2240" y="0"/>
                      <a:pt x="2649" y="22"/>
                      <a:pt x="3037" y="173"/>
                    </a:cubicBezTo>
                    <a:cubicBezTo>
                      <a:pt x="3274" y="453"/>
                      <a:pt x="3446" y="776"/>
                      <a:pt x="3511" y="1120"/>
                    </a:cubicBezTo>
                    <a:cubicBezTo>
                      <a:pt x="3769" y="2240"/>
                      <a:pt x="3058" y="3338"/>
                      <a:pt x="1939" y="3597"/>
                    </a:cubicBezTo>
                    <a:cubicBezTo>
                      <a:pt x="1551" y="3683"/>
                      <a:pt x="1120" y="3640"/>
                      <a:pt x="754" y="351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26"/>
              <p:cNvSpPr/>
              <p:nvPr/>
            </p:nvSpPr>
            <p:spPr>
              <a:xfrm rot="3331772" flipH="1">
                <a:off x="8069427" y="802729"/>
                <a:ext cx="406539" cy="406472"/>
              </a:xfrm>
              <a:custGeom>
                <a:avLst/>
                <a:gdLst/>
                <a:ahLst/>
                <a:cxnLst/>
                <a:rect l="l" t="t" r="r" b="b"/>
                <a:pathLst>
                  <a:path w="6096" h="6095" extrusionOk="0">
                    <a:moveTo>
                      <a:pt x="2219" y="453"/>
                    </a:moveTo>
                    <a:cubicBezTo>
                      <a:pt x="3662" y="0"/>
                      <a:pt x="5191" y="797"/>
                      <a:pt x="5643" y="2219"/>
                    </a:cubicBezTo>
                    <a:cubicBezTo>
                      <a:pt x="6095" y="3661"/>
                      <a:pt x="5320" y="5190"/>
                      <a:pt x="3877" y="5642"/>
                    </a:cubicBezTo>
                    <a:cubicBezTo>
                      <a:pt x="2434" y="6095"/>
                      <a:pt x="905" y="5319"/>
                      <a:pt x="453" y="3877"/>
                    </a:cubicBezTo>
                    <a:cubicBezTo>
                      <a:pt x="1" y="2434"/>
                      <a:pt x="776" y="905"/>
                      <a:pt x="2219" y="4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26"/>
              <p:cNvSpPr/>
              <p:nvPr/>
            </p:nvSpPr>
            <p:spPr>
              <a:xfrm rot="3331772" flipH="1">
                <a:off x="8067008" y="820259"/>
                <a:ext cx="384998" cy="363391"/>
              </a:xfrm>
              <a:custGeom>
                <a:avLst/>
                <a:gdLst/>
                <a:ahLst/>
                <a:cxnLst/>
                <a:rect l="l" t="t" r="r" b="b"/>
                <a:pathLst>
                  <a:path w="5773" h="5449" extrusionOk="0">
                    <a:moveTo>
                      <a:pt x="4588" y="604"/>
                    </a:moveTo>
                    <a:cubicBezTo>
                      <a:pt x="4932" y="927"/>
                      <a:pt x="5191" y="1336"/>
                      <a:pt x="5320" y="1767"/>
                    </a:cubicBezTo>
                    <a:cubicBezTo>
                      <a:pt x="5772" y="3209"/>
                      <a:pt x="4997" y="4738"/>
                      <a:pt x="3554" y="5190"/>
                    </a:cubicBezTo>
                    <a:cubicBezTo>
                      <a:pt x="2757" y="5449"/>
                      <a:pt x="1874" y="5320"/>
                      <a:pt x="1185" y="4846"/>
                    </a:cubicBezTo>
                    <a:cubicBezTo>
                      <a:pt x="841" y="4523"/>
                      <a:pt x="582" y="4114"/>
                      <a:pt x="453" y="3683"/>
                    </a:cubicBezTo>
                    <a:cubicBezTo>
                      <a:pt x="1" y="2240"/>
                      <a:pt x="798" y="711"/>
                      <a:pt x="2219" y="259"/>
                    </a:cubicBezTo>
                    <a:cubicBezTo>
                      <a:pt x="3016" y="1"/>
                      <a:pt x="3899" y="130"/>
                      <a:pt x="4588" y="6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26"/>
              <p:cNvSpPr/>
              <p:nvPr/>
            </p:nvSpPr>
            <p:spPr>
              <a:xfrm rot="3331772" flipH="1">
                <a:off x="8133193" y="873591"/>
                <a:ext cx="235614" cy="237014"/>
              </a:xfrm>
              <a:custGeom>
                <a:avLst/>
                <a:gdLst/>
                <a:ahLst/>
                <a:cxnLst/>
                <a:rect l="l" t="t" r="r" b="b"/>
                <a:pathLst>
                  <a:path w="3533" h="3554" extrusionOk="0">
                    <a:moveTo>
                      <a:pt x="1292" y="281"/>
                    </a:moveTo>
                    <a:cubicBezTo>
                      <a:pt x="2111" y="1"/>
                      <a:pt x="2994" y="475"/>
                      <a:pt x="3274" y="1293"/>
                    </a:cubicBezTo>
                    <a:cubicBezTo>
                      <a:pt x="3532" y="2133"/>
                      <a:pt x="3080" y="3016"/>
                      <a:pt x="2240" y="3274"/>
                    </a:cubicBezTo>
                    <a:cubicBezTo>
                      <a:pt x="1400" y="3554"/>
                      <a:pt x="517" y="3080"/>
                      <a:pt x="259" y="2262"/>
                    </a:cubicBezTo>
                    <a:cubicBezTo>
                      <a:pt x="0" y="1422"/>
                      <a:pt x="453" y="539"/>
                      <a:pt x="1292" y="2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26"/>
              <p:cNvSpPr/>
              <p:nvPr/>
            </p:nvSpPr>
            <p:spPr>
              <a:xfrm rot="3331772" flipH="1">
                <a:off x="8153582" y="888572"/>
                <a:ext cx="237014" cy="235614"/>
              </a:xfrm>
              <a:custGeom>
                <a:avLst/>
                <a:gdLst/>
                <a:ahLst/>
                <a:cxnLst/>
                <a:rect l="l" t="t" r="r" b="b"/>
                <a:pathLst>
                  <a:path w="3554" h="3533" extrusionOk="0">
                    <a:moveTo>
                      <a:pt x="1292" y="259"/>
                    </a:moveTo>
                    <a:cubicBezTo>
                      <a:pt x="2132" y="1"/>
                      <a:pt x="3015" y="453"/>
                      <a:pt x="3274" y="1271"/>
                    </a:cubicBezTo>
                    <a:cubicBezTo>
                      <a:pt x="3553" y="2111"/>
                      <a:pt x="3080" y="2994"/>
                      <a:pt x="2261" y="3252"/>
                    </a:cubicBezTo>
                    <a:cubicBezTo>
                      <a:pt x="1422" y="3532"/>
                      <a:pt x="539" y="3058"/>
                      <a:pt x="280" y="2240"/>
                    </a:cubicBezTo>
                    <a:cubicBezTo>
                      <a:pt x="0" y="1400"/>
                      <a:pt x="474" y="517"/>
                      <a:pt x="1292" y="2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26"/>
              <p:cNvSpPr/>
              <p:nvPr/>
            </p:nvSpPr>
            <p:spPr>
              <a:xfrm rot="3331772" flipH="1">
                <a:off x="8154453" y="898451"/>
                <a:ext cx="211206" cy="201069"/>
              </a:xfrm>
              <a:custGeom>
                <a:avLst/>
                <a:gdLst/>
                <a:ahLst/>
                <a:cxnLst/>
                <a:rect l="l" t="t" r="r" b="b"/>
                <a:pathLst>
                  <a:path w="3167" h="3015" extrusionOk="0">
                    <a:moveTo>
                      <a:pt x="2305" y="129"/>
                    </a:moveTo>
                    <a:cubicBezTo>
                      <a:pt x="2585" y="323"/>
                      <a:pt x="2779" y="603"/>
                      <a:pt x="2887" y="926"/>
                    </a:cubicBezTo>
                    <a:cubicBezTo>
                      <a:pt x="3166" y="1766"/>
                      <a:pt x="2693" y="2649"/>
                      <a:pt x="1874" y="2907"/>
                    </a:cubicBezTo>
                    <a:cubicBezTo>
                      <a:pt x="1551" y="3015"/>
                      <a:pt x="1185" y="3015"/>
                      <a:pt x="862" y="2907"/>
                    </a:cubicBezTo>
                    <a:cubicBezTo>
                      <a:pt x="582" y="2692"/>
                      <a:pt x="389" y="2412"/>
                      <a:pt x="281" y="2089"/>
                    </a:cubicBezTo>
                    <a:cubicBezTo>
                      <a:pt x="1" y="1249"/>
                      <a:pt x="475" y="366"/>
                      <a:pt x="1293" y="108"/>
                    </a:cubicBezTo>
                    <a:cubicBezTo>
                      <a:pt x="1616" y="0"/>
                      <a:pt x="1982" y="0"/>
                      <a:pt x="2305" y="12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26"/>
              <p:cNvSpPr/>
              <p:nvPr/>
            </p:nvSpPr>
            <p:spPr>
              <a:xfrm rot="3331772" flipH="1">
                <a:off x="8172654" y="908033"/>
                <a:ext cx="194000" cy="189598"/>
              </a:xfrm>
              <a:custGeom>
                <a:avLst/>
                <a:gdLst/>
                <a:ahLst/>
                <a:cxnLst/>
                <a:rect l="l" t="t" r="r" b="b"/>
                <a:pathLst>
                  <a:path w="2909" h="2843" extrusionOk="0">
                    <a:moveTo>
                      <a:pt x="712" y="2778"/>
                    </a:moveTo>
                    <a:cubicBezTo>
                      <a:pt x="496" y="2584"/>
                      <a:pt x="367" y="2347"/>
                      <a:pt x="281" y="2089"/>
                    </a:cubicBezTo>
                    <a:cubicBezTo>
                      <a:pt x="1" y="1249"/>
                      <a:pt x="475" y="366"/>
                      <a:pt x="1293" y="108"/>
                    </a:cubicBezTo>
                    <a:cubicBezTo>
                      <a:pt x="1594" y="22"/>
                      <a:pt x="1918" y="0"/>
                      <a:pt x="2219" y="86"/>
                    </a:cubicBezTo>
                    <a:cubicBezTo>
                      <a:pt x="2413" y="280"/>
                      <a:pt x="2564" y="517"/>
                      <a:pt x="2650" y="775"/>
                    </a:cubicBezTo>
                    <a:cubicBezTo>
                      <a:pt x="2908" y="1615"/>
                      <a:pt x="2456" y="2498"/>
                      <a:pt x="1616" y="2756"/>
                    </a:cubicBezTo>
                    <a:cubicBezTo>
                      <a:pt x="1315" y="2843"/>
                      <a:pt x="1013" y="2843"/>
                      <a:pt x="712" y="2756"/>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26"/>
              <p:cNvSpPr/>
              <p:nvPr/>
            </p:nvSpPr>
            <p:spPr>
              <a:xfrm rot="3331772" flipH="1">
                <a:off x="7807881" y="746340"/>
                <a:ext cx="165257" cy="169525"/>
              </a:xfrm>
              <a:custGeom>
                <a:avLst/>
                <a:gdLst/>
                <a:ahLst/>
                <a:cxnLst/>
                <a:rect l="l" t="t" r="r" b="b"/>
                <a:pathLst>
                  <a:path w="2478" h="2542" extrusionOk="0">
                    <a:moveTo>
                      <a:pt x="2305" y="948"/>
                    </a:moveTo>
                    <a:cubicBezTo>
                      <a:pt x="2003" y="87"/>
                      <a:pt x="819" y="1"/>
                      <a:pt x="410" y="819"/>
                    </a:cubicBezTo>
                    <a:cubicBezTo>
                      <a:pt x="1" y="1638"/>
                      <a:pt x="776" y="2542"/>
                      <a:pt x="1659" y="2241"/>
                    </a:cubicBezTo>
                    <a:cubicBezTo>
                      <a:pt x="2197" y="2068"/>
                      <a:pt x="2477" y="1487"/>
                      <a:pt x="2305" y="94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26"/>
              <p:cNvSpPr/>
              <p:nvPr/>
            </p:nvSpPr>
            <p:spPr>
              <a:xfrm rot="3331772" flipH="1">
                <a:off x="7824901" y="752845"/>
                <a:ext cx="165190" cy="168057"/>
              </a:xfrm>
              <a:custGeom>
                <a:avLst/>
                <a:gdLst/>
                <a:ahLst/>
                <a:cxnLst/>
                <a:rect l="l" t="t" r="r" b="b"/>
                <a:pathLst>
                  <a:path w="2477" h="2520" extrusionOk="0">
                    <a:moveTo>
                      <a:pt x="2305" y="948"/>
                    </a:moveTo>
                    <a:cubicBezTo>
                      <a:pt x="2003" y="86"/>
                      <a:pt x="819" y="0"/>
                      <a:pt x="410" y="797"/>
                    </a:cubicBezTo>
                    <a:cubicBezTo>
                      <a:pt x="0" y="1615"/>
                      <a:pt x="776" y="2520"/>
                      <a:pt x="1659" y="2240"/>
                    </a:cubicBezTo>
                    <a:cubicBezTo>
                      <a:pt x="2175" y="2068"/>
                      <a:pt x="2477" y="1486"/>
                      <a:pt x="2305" y="9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26"/>
              <p:cNvSpPr/>
              <p:nvPr/>
            </p:nvSpPr>
            <p:spPr>
              <a:xfrm rot="3331772" flipH="1">
                <a:off x="7187503" y="401006"/>
                <a:ext cx="393601" cy="410740"/>
              </a:xfrm>
              <a:custGeom>
                <a:avLst/>
                <a:gdLst/>
                <a:ahLst/>
                <a:cxnLst/>
                <a:rect l="l" t="t" r="r" b="b"/>
                <a:pathLst>
                  <a:path w="5902" h="6159" extrusionOk="0">
                    <a:moveTo>
                      <a:pt x="4092" y="5276"/>
                    </a:moveTo>
                    <a:cubicBezTo>
                      <a:pt x="2068" y="6159"/>
                      <a:pt x="1" y="4178"/>
                      <a:pt x="798" y="2110"/>
                    </a:cubicBezTo>
                    <a:cubicBezTo>
                      <a:pt x="1573" y="65"/>
                      <a:pt x="4458" y="0"/>
                      <a:pt x="5363" y="2003"/>
                    </a:cubicBezTo>
                    <a:cubicBezTo>
                      <a:pt x="5901" y="3252"/>
                      <a:pt x="5341" y="4716"/>
                      <a:pt x="4092" y="52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26"/>
              <p:cNvSpPr/>
              <p:nvPr/>
            </p:nvSpPr>
            <p:spPr>
              <a:xfrm rot="3331772" flipH="1">
                <a:off x="7241965" y="454739"/>
                <a:ext cx="285831" cy="297302"/>
              </a:xfrm>
              <a:custGeom>
                <a:avLst/>
                <a:gdLst/>
                <a:ahLst/>
                <a:cxnLst/>
                <a:rect l="l" t="t" r="r" b="b"/>
                <a:pathLst>
                  <a:path w="4286" h="4458" extrusionOk="0">
                    <a:moveTo>
                      <a:pt x="2972" y="3812"/>
                    </a:moveTo>
                    <a:cubicBezTo>
                      <a:pt x="1530" y="4458"/>
                      <a:pt x="1" y="3015"/>
                      <a:pt x="582" y="1529"/>
                    </a:cubicBezTo>
                    <a:cubicBezTo>
                      <a:pt x="1163" y="43"/>
                      <a:pt x="3252" y="0"/>
                      <a:pt x="3898" y="1465"/>
                    </a:cubicBezTo>
                    <a:cubicBezTo>
                      <a:pt x="4286" y="2369"/>
                      <a:pt x="3877" y="3424"/>
                      <a:pt x="2972" y="38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26"/>
              <p:cNvSpPr/>
              <p:nvPr/>
            </p:nvSpPr>
            <p:spPr>
              <a:xfrm rot="3331772" flipH="1">
                <a:off x="7248660" y="451364"/>
                <a:ext cx="305971" cy="284431"/>
              </a:xfrm>
              <a:custGeom>
                <a:avLst/>
                <a:gdLst/>
                <a:ahLst/>
                <a:cxnLst/>
                <a:rect l="l" t="t" r="r" b="b"/>
                <a:pathLst>
                  <a:path w="4588" h="4265" extrusionOk="0">
                    <a:moveTo>
                      <a:pt x="3144" y="4006"/>
                    </a:moveTo>
                    <a:cubicBezTo>
                      <a:pt x="2584" y="4264"/>
                      <a:pt x="1938" y="4200"/>
                      <a:pt x="1422" y="3855"/>
                    </a:cubicBezTo>
                    <a:cubicBezTo>
                      <a:pt x="0" y="2305"/>
                      <a:pt x="1960" y="1"/>
                      <a:pt x="3726" y="1142"/>
                    </a:cubicBezTo>
                    <a:cubicBezTo>
                      <a:pt x="4587" y="2046"/>
                      <a:pt x="4286" y="3532"/>
                      <a:pt x="3144" y="402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26"/>
              <p:cNvSpPr/>
              <p:nvPr/>
            </p:nvSpPr>
            <p:spPr>
              <a:xfrm rot="3331772" flipH="1">
                <a:off x="7282561" y="501150"/>
                <a:ext cx="160922" cy="183930"/>
              </a:xfrm>
              <a:custGeom>
                <a:avLst/>
                <a:gdLst/>
                <a:ahLst/>
                <a:cxnLst/>
                <a:rect l="l" t="t" r="r" b="b"/>
                <a:pathLst>
                  <a:path w="2413" h="2758" extrusionOk="0">
                    <a:moveTo>
                      <a:pt x="2176" y="1271"/>
                    </a:moveTo>
                    <a:cubicBezTo>
                      <a:pt x="2046" y="2327"/>
                      <a:pt x="754" y="2757"/>
                      <a:pt x="1" y="2004"/>
                    </a:cubicBezTo>
                    <a:cubicBezTo>
                      <a:pt x="151" y="2090"/>
                      <a:pt x="324" y="2133"/>
                      <a:pt x="496" y="2154"/>
                    </a:cubicBezTo>
                    <a:cubicBezTo>
                      <a:pt x="1702" y="2327"/>
                      <a:pt x="2412" y="862"/>
                      <a:pt x="1573" y="1"/>
                    </a:cubicBezTo>
                    <a:cubicBezTo>
                      <a:pt x="2003" y="259"/>
                      <a:pt x="2240" y="755"/>
                      <a:pt x="2176" y="12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7" name="Google Shape;12497;p26"/>
            <p:cNvGrpSpPr/>
            <p:nvPr/>
          </p:nvGrpSpPr>
          <p:grpSpPr>
            <a:xfrm rot="10800000">
              <a:off x="-440153" y="2941522"/>
              <a:ext cx="1791396" cy="2014519"/>
              <a:chOff x="8443923" y="51594"/>
              <a:chExt cx="1454764" cy="1635959"/>
            </a:xfrm>
          </p:grpSpPr>
          <p:sp>
            <p:nvSpPr>
              <p:cNvPr id="12498" name="Google Shape;12498;p26"/>
              <p:cNvSpPr/>
              <p:nvPr/>
            </p:nvSpPr>
            <p:spPr>
              <a:xfrm>
                <a:off x="8585632" y="1067937"/>
                <a:ext cx="350762" cy="205682"/>
              </a:xfrm>
              <a:custGeom>
                <a:avLst/>
                <a:gdLst/>
                <a:ahLst/>
                <a:cxnLst/>
                <a:rect l="l" t="t" r="r" b="b"/>
                <a:pathLst>
                  <a:path w="5730" h="3360" extrusionOk="0">
                    <a:moveTo>
                      <a:pt x="1" y="1594"/>
                    </a:moveTo>
                    <a:lnTo>
                      <a:pt x="539" y="1"/>
                    </a:lnTo>
                    <a:lnTo>
                      <a:pt x="5729" y="1788"/>
                    </a:lnTo>
                    <a:lnTo>
                      <a:pt x="5191" y="33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26"/>
              <p:cNvSpPr/>
              <p:nvPr/>
            </p:nvSpPr>
            <p:spPr>
              <a:xfrm>
                <a:off x="8585632" y="1077181"/>
                <a:ext cx="346783" cy="196439"/>
              </a:xfrm>
              <a:custGeom>
                <a:avLst/>
                <a:gdLst/>
                <a:ahLst/>
                <a:cxnLst/>
                <a:rect l="l" t="t" r="r" b="b"/>
                <a:pathLst>
                  <a:path w="5665" h="3209" extrusionOk="0">
                    <a:moveTo>
                      <a:pt x="1" y="1443"/>
                    </a:moveTo>
                    <a:lnTo>
                      <a:pt x="475" y="0"/>
                    </a:lnTo>
                    <a:lnTo>
                      <a:pt x="5664" y="1788"/>
                    </a:lnTo>
                    <a:lnTo>
                      <a:pt x="5169" y="320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26"/>
              <p:cNvSpPr/>
              <p:nvPr/>
            </p:nvSpPr>
            <p:spPr>
              <a:xfrm>
                <a:off x="8652907" y="867582"/>
                <a:ext cx="321685" cy="297995"/>
              </a:xfrm>
              <a:custGeom>
                <a:avLst/>
                <a:gdLst/>
                <a:ahLst/>
                <a:cxnLst/>
                <a:rect l="l" t="t" r="r" b="b"/>
                <a:pathLst>
                  <a:path w="5255" h="4868" extrusionOk="0">
                    <a:moveTo>
                      <a:pt x="0" y="3467"/>
                    </a:moveTo>
                    <a:lnTo>
                      <a:pt x="1185" y="0"/>
                    </a:lnTo>
                    <a:lnTo>
                      <a:pt x="5255" y="1400"/>
                    </a:lnTo>
                    <a:lnTo>
                      <a:pt x="4070" y="48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26"/>
              <p:cNvSpPr/>
              <p:nvPr/>
            </p:nvSpPr>
            <p:spPr>
              <a:xfrm>
                <a:off x="8461213" y="1277969"/>
                <a:ext cx="145080" cy="391531"/>
              </a:xfrm>
              <a:custGeom>
                <a:avLst/>
                <a:gdLst/>
                <a:ahLst/>
                <a:cxnLst/>
                <a:rect l="l" t="t" r="r" b="b"/>
                <a:pathLst>
                  <a:path w="2370" h="6396" extrusionOk="0">
                    <a:moveTo>
                      <a:pt x="1960" y="6396"/>
                    </a:moveTo>
                    <a:lnTo>
                      <a:pt x="2369" y="1141"/>
                    </a:lnTo>
                    <a:lnTo>
                      <a:pt x="453" y="0"/>
                    </a:lnTo>
                    <a:lnTo>
                      <a:pt x="0" y="797"/>
                    </a:lnTo>
                    <a:lnTo>
                      <a:pt x="1443" y="628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26"/>
              <p:cNvSpPr/>
              <p:nvPr/>
            </p:nvSpPr>
            <p:spPr>
              <a:xfrm>
                <a:off x="8443923" y="1091700"/>
                <a:ext cx="207029" cy="288751"/>
              </a:xfrm>
              <a:custGeom>
                <a:avLst/>
                <a:gdLst/>
                <a:ahLst/>
                <a:cxnLst/>
                <a:rect l="l" t="t" r="r" b="b"/>
                <a:pathLst>
                  <a:path w="3382" h="4717" extrusionOk="0">
                    <a:moveTo>
                      <a:pt x="194" y="3619"/>
                    </a:moveTo>
                    <a:lnTo>
                      <a:pt x="2024" y="432"/>
                    </a:lnTo>
                    <a:cubicBezTo>
                      <a:pt x="2197" y="109"/>
                      <a:pt x="2627" y="1"/>
                      <a:pt x="2950" y="195"/>
                    </a:cubicBezTo>
                    <a:lnTo>
                      <a:pt x="2950" y="195"/>
                    </a:lnTo>
                    <a:cubicBezTo>
                      <a:pt x="3273" y="367"/>
                      <a:pt x="3381" y="776"/>
                      <a:pt x="3187" y="1121"/>
                    </a:cubicBezTo>
                    <a:lnTo>
                      <a:pt x="1378" y="4286"/>
                    </a:lnTo>
                    <a:cubicBezTo>
                      <a:pt x="1185" y="4609"/>
                      <a:pt x="775" y="4717"/>
                      <a:pt x="452" y="4545"/>
                    </a:cubicBezTo>
                    <a:lnTo>
                      <a:pt x="452" y="4545"/>
                    </a:lnTo>
                    <a:cubicBezTo>
                      <a:pt x="129" y="4351"/>
                      <a:pt x="0" y="3942"/>
                      <a:pt x="194" y="36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26"/>
              <p:cNvSpPr/>
              <p:nvPr/>
            </p:nvSpPr>
            <p:spPr>
              <a:xfrm>
                <a:off x="8528276" y="1136571"/>
                <a:ext cx="205682" cy="290037"/>
              </a:xfrm>
              <a:custGeom>
                <a:avLst/>
                <a:gdLst/>
                <a:ahLst/>
                <a:cxnLst/>
                <a:rect l="l" t="t" r="r" b="b"/>
                <a:pathLst>
                  <a:path w="3360" h="4738" extrusionOk="0">
                    <a:moveTo>
                      <a:pt x="173" y="3618"/>
                    </a:moveTo>
                    <a:lnTo>
                      <a:pt x="2003" y="452"/>
                    </a:lnTo>
                    <a:cubicBezTo>
                      <a:pt x="2197" y="108"/>
                      <a:pt x="2606" y="0"/>
                      <a:pt x="2929" y="194"/>
                    </a:cubicBezTo>
                    <a:lnTo>
                      <a:pt x="2929" y="194"/>
                    </a:lnTo>
                    <a:cubicBezTo>
                      <a:pt x="3252" y="388"/>
                      <a:pt x="3360" y="797"/>
                      <a:pt x="3187" y="1120"/>
                    </a:cubicBezTo>
                    <a:lnTo>
                      <a:pt x="1357" y="4307"/>
                    </a:lnTo>
                    <a:cubicBezTo>
                      <a:pt x="1163" y="4630"/>
                      <a:pt x="754" y="4738"/>
                      <a:pt x="431" y="4544"/>
                    </a:cubicBezTo>
                    <a:lnTo>
                      <a:pt x="431" y="4544"/>
                    </a:lnTo>
                    <a:cubicBezTo>
                      <a:pt x="108" y="4372"/>
                      <a:pt x="0" y="3941"/>
                      <a:pt x="173" y="36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26"/>
              <p:cNvSpPr/>
              <p:nvPr/>
            </p:nvSpPr>
            <p:spPr>
              <a:xfrm>
                <a:off x="9069469" y="51594"/>
                <a:ext cx="829218" cy="676303"/>
              </a:xfrm>
              <a:custGeom>
                <a:avLst/>
                <a:gdLst/>
                <a:ahLst/>
                <a:cxnLst/>
                <a:rect l="l" t="t" r="r" b="b"/>
                <a:pathLst>
                  <a:path w="13546" h="11048" extrusionOk="0">
                    <a:moveTo>
                      <a:pt x="0" y="9217"/>
                    </a:moveTo>
                    <a:lnTo>
                      <a:pt x="1249" y="11048"/>
                    </a:lnTo>
                    <a:lnTo>
                      <a:pt x="13545" y="2628"/>
                    </a:lnTo>
                    <a:lnTo>
                      <a:pt x="13545" y="151"/>
                    </a:lnTo>
                    <a:lnTo>
                      <a:pt x="13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26"/>
              <p:cNvSpPr/>
              <p:nvPr/>
            </p:nvSpPr>
            <p:spPr>
              <a:xfrm>
                <a:off x="8880929" y="599953"/>
                <a:ext cx="275590" cy="266346"/>
              </a:xfrm>
              <a:custGeom>
                <a:avLst/>
                <a:gdLst/>
                <a:ahLst/>
                <a:cxnLst/>
                <a:rect l="l" t="t" r="r" b="b"/>
                <a:pathLst>
                  <a:path w="4502" h="4351" extrusionOk="0">
                    <a:moveTo>
                      <a:pt x="1" y="1982"/>
                    </a:moveTo>
                    <a:lnTo>
                      <a:pt x="2886" y="1"/>
                    </a:lnTo>
                    <a:lnTo>
                      <a:pt x="4501" y="2370"/>
                    </a:lnTo>
                    <a:lnTo>
                      <a:pt x="161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26"/>
              <p:cNvSpPr/>
              <p:nvPr/>
            </p:nvSpPr>
            <p:spPr>
              <a:xfrm>
                <a:off x="8946857" y="692264"/>
                <a:ext cx="209661" cy="171402"/>
              </a:xfrm>
              <a:custGeom>
                <a:avLst/>
                <a:gdLst/>
                <a:ahLst/>
                <a:cxnLst/>
                <a:rect l="l" t="t" r="r" b="b"/>
                <a:pathLst>
                  <a:path w="3425" h="2800" extrusionOk="0">
                    <a:moveTo>
                      <a:pt x="2821" y="0"/>
                    </a:moveTo>
                    <a:lnTo>
                      <a:pt x="3424" y="862"/>
                    </a:lnTo>
                    <a:lnTo>
                      <a:pt x="603" y="2800"/>
                    </a:lnTo>
                    <a:lnTo>
                      <a:pt x="0" y="19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26"/>
              <p:cNvSpPr/>
              <p:nvPr/>
            </p:nvSpPr>
            <p:spPr>
              <a:xfrm>
                <a:off x="8973240" y="725198"/>
                <a:ext cx="183278" cy="135836"/>
              </a:xfrm>
              <a:custGeom>
                <a:avLst/>
                <a:gdLst/>
                <a:ahLst/>
                <a:cxnLst/>
                <a:rect l="l" t="t" r="r" b="b"/>
                <a:pathLst>
                  <a:path w="2994" h="2219" extrusionOk="0">
                    <a:moveTo>
                      <a:pt x="2778" y="1"/>
                    </a:moveTo>
                    <a:lnTo>
                      <a:pt x="2993" y="324"/>
                    </a:lnTo>
                    <a:lnTo>
                      <a:pt x="215" y="2219"/>
                    </a:lnTo>
                    <a:lnTo>
                      <a:pt x="0" y="19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26"/>
              <p:cNvSpPr/>
              <p:nvPr/>
            </p:nvSpPr>
            <p:spPr>
              <a:xfrm>
                <a:off x="8705612" y="867582"/>
                <a:ext cx="268979" cy="222823"/>
              </a:xfrm>
              <a:custGeom>
                <a:avLst/>
                <a:gdLst/>
                <a:ahLst/>
                <a:cxnLst/>
                <a:rect l="l" t="t" r="r" b="b"/>
                <a:pathLst>
                  <a:path w="4394" h="3640" extrusionOk="0">
                    <a:moveTo>
                      <a:pt x="1" y="969"/>
                    </a:moveTo>
                    <a:lnTo>
                      <a:pt x="324" y="0"/>
                    </a:lnTo>
                    <a:lnTo>
                      <a:pt x="4394" y="1400"/>
                    </a:lnTo>
                    <a:lnTo>
                      <a:pt x="3704" y="3446"/>
                    </a:lnTo>
                    <a:cubicBezTo>
                      <a:pt x="2132" y="3640"/>
                      <a:pt x="625" y="2714"/>
                      <a:pt x="87" y="1249"/>
                    </a:cubicBezTo>
                    <a:cubicBezTo>
                      <a:pt x="44" y="1142"/>
                      <a:pt x="22" y="1056"/>
                      <a:pt x="1" y="96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26"/>
              <p:cNvSpPr/>
              <p:nvPr/>
            </p:nvSpPr>
            <p:spPr>
              <a:xfrm>
                <a:off x="8592243" y="1404066"/>
                <a:ext cx="313788" cy="283487"/>
              </a:xfrm>
              <a:custGeom>
                <a:avLst/>
                <a:gdLst/>
                <a:ahLst/>
                <a:cxnLst/>
                <a:rect l="l" t="t" r="r" b="b"/>
                <a:pathLst>
                  <a:path w="5126" h="4631" extrusionOk="0">
                    <a:moveTo>
                      <a:pt x="1" y="4394"/>
                    </a:moveTo>
                    <a:lnTo>
                      <a:pt x="2908" y="1"/>
                    </a:lnTo>
                    <a:lnTo>
                      <a:pt x="5126" y="281"/>
                    </a:lnTo>
                    <a:lnTo>
                      <a:pt x="4997" y="1185"/>
                    </a:lnTo>
                    <a:lnTo>
                      <a:pt x="496" y="463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26"/>
              <p:cNvSpPr/>
              <p:nvPr/>
            </p:nvSpPr>
            <p:spPr>
              <a:xfrm>
                <a:off x="8840099" y="1193182"/>
                <a:ext cx="119981" cy="311156"/>
              </a:xfrm>
              <a:custGeom>
                <a:avLst/>
                <a:gdLst/>
                <a:ahLst/>
                <a:cxnLst/>
                <a:rect l="l" t="t" r="r" b="b"/>
                <a:pathLst>
                  <a:path w="1960" h="5083" extrusionOk="0">
                    <a:moveTo>
                      <a:pt x="1400" y="4458"/>
                    </a:moveTo>
                    <a:lnTo>
                      <a:pt x="1917" y="819"/>
                    </a:lnTo>
                    <a:cubicBezTo>
                      <a:pt x="1960" y="453"/>
                      <a:pt x="1701" y="108"/>
                      <a:pt x="1335" y="65"/>
                    </a:cubicBezTo>
                    <a:lnTo>
                      <a:pt x="1335" y="65"/>
                    </a:lnTo>
                    <a:cubicBezTo>
                      <a:pt x="969" y="0"/>
                      <a:pt x="625" y="259"/>
                      <a:pt x="560" y="646"/>
                    </a:cubicBezTo>
                    <a:lnTo>
                      <a:pt x="43" y="4264"/>
                    </a:lnTo>
                    <a:cubicBezTo>
                      <a:pt x="0" y="4630"/>
                      <a:pt x="259" y="4975"/>
                      <a:pt x="625" y="5039"/>
                    </a:cubicBezTo>
                    <a:lnTo>
                      <a:pt x="625" y="5039"/>
                    </a:lnTo>
                    <a:cubicBezTo>
                      <a:pt x="991" y="5082"/>
                      <a:pt x="1335" y="4824"/>
                      <a:pt x="1400" y="44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26"/>
              <p:cNvSpPr/>
              <p:nvPr/>
            </p:nvSpPr>
            <p:spPr>
              <a:xfrm>
                <a:off x="8746503" y="1178674"/>
                <a:ext cx="119981" cy="309870"/>
              </a:xfrm>
              <a:custGeom>
                <a:avLst/>
                <a:gdLst/>
                <a:ahLst/>
                <a:cxnLst/>
                <a:rect l="l" t="t" r="r" b="b"/>
                <a:pathLst>
                  <a:path w="1960" h="5062" extrusionOk="0">
                    <a:moveTo>
                      <a:pt x="1400" y="4437"/>
                    </a:moveTo>
                    <a:lnTo>
                      <a:pt x="1917" y="819"/>
                    </a:lnTo>
                    <a:cubicBezTo>
                      <a:pt x="1960" y="431"/>
                      <a:pt x="1701" y="108"/>
                      <a:pt x="1335" y="44"/>
                    </a:cubicBezTo>
                    <a:lnTo>
                      <a:pt x="1335" y="44"/>
                    </a:lnTo>
                    <a:cubicBezTo>
                      <a:pt x="969" y="0"/>
                      <a:pt x="625" y="259"/>
                      <a:pt x="560" y="625"/>
                    </a:cubicBezTo>
                    <a:lnTo>
                      <a:pt x="43" y="4264"/>
                    </a:lnTo>
                    <a:cubicBezTo>
                      <a:pt x="0" y="4630"/>
                      <a:pt x="259" y="4975"/>
                      <a:pt x="625" y="5018"/>
                    </a:cubicBezTo>
                    <a:lnTo>
                      <a:pt x="625" y="5018"/>
                    </a:lnTo>
                    <a:cubicBezTo>
                      <a:pt x="991" y="5061"/>
                      <a:pt x="1335" y="4803"/>
                      <a:pt x="1400" y="44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26"/>
              <p:cNvSpPr/>
              <p:nvPr/>
            </p:nvSpPr>
            <p:spPr>
              <a:xfrm>
                <a:off x="8466999" y="1104850"/>
                <a:ext cx="475947" cy="382349"/>
              </a:xfrm>
              <a:custGeom>
                <a:avLst/>
                <a:gdLst/>
                <a:ahLst/>
                <a:cxnLst/>
                <a:rect l="l" t="t" r="r" b="b"/>
                <a:pathLst>
                  <a:path w="7775" h="6246" extrusionOk="0">
                    <a:moveTo>
                      <a:pt x="87" y="3511"/>
                    </a:moveTo>
                    <a:cubicBezTo>
                      <a:pt x="195" y="3188"/>
                      <a:pt x="625" y="3166"/>
                      <a:pt x="776" y="3468"/>
                    </a:cubicBezTo>
                    <a:cubicBezTo>
                      <a:pt x="927" y="3769"/>
                      <a:pt x="625" y="4092"/>
                      <a:pt x="302" y="3984"/>
                    </a:cubicBezTo>
                    <a:cubicBezTo>
                      <a:pt x="109" y="3920"/>
                      <a:pt x="1" y="3704"/>
                      <a:pt x="87" y="3511"/>
                    </a:cubicBezTo>
                    <a:close/>
                    <a:moveTo>
                      <a:pt x="1874" y="345"/>
                    </a:moveTo>
                    <a:cubicBezTo>
                      <a:pt x="2004" y="44"/>
                      <a:pt x="2434" y="1"/>
                      <a:pt x="2585" y="302"/>
                    </a:cubicBezTo>
                    <a:cubicBezTo>
                      <a:pt x="2714" y="604"/>
                      <a:pt x="2434" y="948"/>
                      <a:pt x="2111" y="840"/>
                    </a:cubicBezTo>
                    <a:cubicBezTo>
                      <a:pt x="1917" y="754"/>
                      <a:pt x="1810" y="539"/>
                      <a:pt x="1874" y="345"/>
                    </a:cubicBezTo>
                    <a:close/>
                    <a:moveTo>
                      <a:pt x="3231" y="1077"/>
                    </a:moveTo>
                    <a:cubicBezTo>
                      <a:pt x="3339" y="754"/>
                      <a:pt x="3769" y="733"/>
                      <a:pt x="3920" y="1034"/>
                    </a:cubicBezTo>
                    <a:cubicBezTo>
                      <a:pt x="4071" y="1336"/>
                      <a:pt x="3769" y="1659"/>
                      <a:pt x="3468" y="1551"/>
                    </a:cubicBezTo>
                    <a:cubicBezTo>
                      <a:pt x="3274" y="1486"/>
                      <a:pt x="3166" y="1271"/>
                      <a:pt x="3231" y="1077"/>
                    </a:cubicBezTo>
                    <a:close/>
                    <a:moveTo>
                      <a:pt x="6160" y="2068"/>
                    </a:moveTo>
                    <a:cubicBezTo>
                      <a:pt x="6267" y="1766"/>
                      <a:pt x="5944" y="1465"/>
                      <a:pt x="5643" y="1616"/>
                    </a:cubicBezTo>
                    <a:cubicBezTo>
                      <a:pt x="5341" y="1766"/>
                      <a:pt x="5363" y="2197"/>
                      <a:pt x="5686" y="2305"/>
                    </a:cubicBezTo>
                    <a:cubicBezTo>
                      <a:pt x="5880" y="2369"/>
                      <a:pt x="6095" y="2283"/>
                      <a:pt x="6160" y="2068"/>
                    </a:cubicBezTo>
                    <a:close/>
                    <a:moveTo>
                      <a:pt x="7667" y="2348"/>
                    </a:moveTo>
                    <a:cubicBezTo>
                      <a:pt x="7775" y="2025"/>
                      <a:pt x="7452" y="1745"/>
                      <a:pt x="7150" y="1874"/>
                    </a:cubicBezTo>
                    <a:cubicBezTo>
                      <a:pt x="6849" y="2025"/>
                      <a:pt x="6870" y="2477"/>
                      <a:pt x="7193" y="2585"/>
                    </a:cubicBezTo>
                    <a:cubicBezTo>
                      <a:pt x="7387" y="2649"/>
                      <a:pt x="7602" y="2542"/>
                      <a:pt x="7667" y="2348"/>
                    </a:cubicBezTo>
                    <a:close/>
                    <a:moveTo>
                      <a:pt x="7150" y="5944"/>
                    </a:moveTo>
                    <a:cubicBezTo>
                      <a:pt x="7258" y="5621"/>
                      <a:pt x="6935" y="5341"/>
                      <a:pt x="6633" y="5470"/>
                    </a:cubicBezTo>
                    <a:cubicBezTo>
                      <a:pt x="6332" y="5621"/>
                      <a:pt x="6354" y="6073"/>
                      <a:pt x="6677" y="6181"/>
                    </a:cubicBezTo>
                    <a:cubicBezTo>
                      <a:pt x="6870" y="6245"/>
                      <a:pt x="7086" y="6138"/>
                      <a:pt x="7150" y="5944"/>
                    </a:cubicBezTo>
                    <a:close/>
                    <a:moveTo>
                      <a:pt x="5664" y="5664"/>
                    </a:moveTo>
                    <a:cubicBezTo>
                      <a:pt x="5772" y="5363"/>
                      <a:pt x="5428" y="5061"/>
                      <a:pt x="5126" y="5212"/>
                    </a:cubicBezTo>
                    <a:cubicBezTo>
                      <a:pt x="4825" y="5363"/>
                      <a:pt x="4868" y="5793"/>
                      <a:pt x="5169" y="5901"/>
                    </a:cubicBezTo>
                    <a:cubicBezTo>
                      <a:pt x="5384" y="5966"/>
                      <a:pt x="5578" y="5858"/>
                      <a:pt x="5664" y="5664"/>
                    </a:cubicBezTo>
                    <a:close/>
                    <a:moveTo>
                      <a:pt x="1422" y="4221"/>
                    </a:moveTo>
                    <a:cubicBezTo>
                      <a:pt x="1594" y="3748"/>
                      <a:pt x="2305" y="3984"/>
                      <a:pt x="2133" y="4458"/>
                    </a:cubicBezTo>
                    <a:cubicBezTo>
                      <a:pt x="1982" y="4932"/>
                      <a:pt x="1250" y="4695"/>
                      <a:pt x="1422" y="42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26"/>
              <p:cNvSpPr/>
              <p:nvPr/>
            </p:nvSpPr>
            <p:spPr>
              <a:xfrm>
                <a:off x="8473610" y="1114093"/>
                <a:ext cx="464071" cy="371759"/>
              </a:xfrm>
              <a:custGeom>
                <a:avLst/>
                <a:gdLst/>
                <a:ahLst/>
                <a:cxnLst/>
                <a:rect l="l" t="t" r="r" b="b"/>
                <a:pathLst>
                  <a:path w="7581" h="6073" extrusionOk="0">
                    <a:moveTo>
                      <a:pt x="690" y="3360"/>
                    </a:moveTo>
                    <a:cubicBezTo>
                      <a:pt x="711" y="3424"/>
                      <a:pt x="711" y="3510"/>
                      <a:pt x="690" y="3597"/>
                    </a:cubicBezTo>
                    <a:cubicBezTo>
                      <a:pt x="604" y="3790"/>
                      <a:pt x="388" y="3898"/>
                      <a:pt x="194" y="3833"/>
                    </a:cubicBezTo>
                    <a:cubicBezTo>
                      <a:pt x="130" y="3812"/>
                      <a:pt x="65" y="3769"/>
                      <a:pt x="22" y="3704"/>
                    </a:cubicBezTo>
                    <a:cubicBezTo>
                      <a:pt x="1" y="3618"/>
                      <a:pt x="1" y="3532"/>
                      <a:pt x="22" y="3467"/>
                    </a:cubicBezTo>
                    <a:cubicBezTo>
                      <a:pt x="87" y="3252"/>
                      <a:pt x="302" y="3166"/>
                      <a:pt x="496" y="3230"/>
                    </a:cubicBezTo>
                    <a:cubicBezTo>
                      <a:pt x="582" y="3252"/>
                      <a:pt x="625" y="3295"/>
                      <a:pt x="668" y="3360"/>
                    </a:cubicBezTo>
                    <a:close/>
                    <a:moveTo>
                      <a:pt x="1831" y="302"/>
                    </a:moveTo>
                    <a:cubicBezTo>
                      <a:pt x="1896" y="108"/>
                      <a:pt x="2111" y="0"/>
                      <a:pt x="2305" y="65"/>
                    </a:cubicBezTo>
                    <a:cubicBezTo>
                      <a:pt x="2391" y="86"/>
                      <a:pt x="2434" y="130"/>
                      <a:pt x="2477" y="194"/>
                    </a:cubicBezTo>
                    <a:cubicBezTo>
                      <a:pt x="2520" y="280"/>
                      <a:pt x="2520" y="366"/>
                      <a:pt x="2477" y="453"/>
                    </a:cubicBezTo>
                    <a:cubicBezTo>
                      <a:pt x="2412" y="646"/>
                      <a:pt x="2197" y="754"/>
                      <a:pt x="2003" y="689"/>
                    </a:cubicBezTo>
                    <a:cubicBezTo>
                      <a:pt x="1939" y="668"/>
                      <a:pt x="1874" y="625"/>
                      <a:pt x="1831" y="560"/>
                    </a:cubicBezTo>
                    <a:cubicBezTo>
                      <a:pt x="1809" y="474"/>
                      <a:pt x="1809" y="388"/>
                      <a:pt x="1831" y="302"/>
                    </a:cubicBezTo>
                    <a:close/>
                    <a:moveTo>
                      <a:pt x="3188" y="1034"/>
                    </a:moveTo>
                    <a:cubicBezTo>
                      <a:pt x="3252" y="819"/>
                      <a:pt x="3468" y="711"/>
                      <a:pt x="3661" y="797"/>
                    </a:cubicBezTo>
                    <a:cubicBezTo>
                      <a:pt x="3726" y="819"/>
                      <a:pt x="3791" y="862"/>
                      <a:pt x="3834" y="905"/>
                    </a:cubicBezTo>
                    <a:cubicBezTo>
                      <a:pt x="3855" y="991"/>
                      <a:pt x="3855" y="1077"/>
                      <a:pt x="3834" y="1163"/>
                    </a:cubicBezTo>
                    <a:cubicBezTo>
                      <a:pt x="3769" y="1357"/>
                      <a:pt x="3554" y="1465"/>
                      <a:pt x="3360" y="1400"/>
                    </a:cubicBezTo>
                    <a:cubicBezTo>
                      <a:pt x="3274" y="1378"/>
                      <a:pt x="3231" y="1335"/>
                      <a:pt x="3188" y="1271"/>
                    </a:cubicBezTo>
                    <a:cubicBezTo>
                      <a:pt x="3145" y="1185"/>
                      <a:pt x="3145" y="1099"/>
                      <a:pt x="3188" y="1034"/>
                    </a:cubicBezTo>
                    <a:close/>
                    <a:moveTo>
                      <a:pt x="6052" y="1680"/>
                    </a:moveTo>
                    <a:cubicBezTo>
                      <a:pt x="6009" y="1615"/>
                      <a:pt x="5944" y="1572"/>
                      <a:pt x="5879" y="1551"/>
                    </a:cubicBezTo>
                    <a:cubicBezTo>
                      <a:pt x="5578" y="1465"/>
                      <a:pt x="5298" y="1745"/>
                      <a:pt x="5406" y="2046"/>
                    </a:cubicBezTo>
                    <a:cubicBezTo>
                      <a:pt x="5449" y="2089"/>
                      <a:pt x="5513" y="2132"/>
                      <a:pt x="5578" y="2154"/>
                    </a:cubicBezTo>
                    <a:cubicBezTo>
                      <a:pt x="5772" y="2218"/>
                      <a:pt x="5987" y="2132"/>
                      <a:pt x="6052" y="1917"/>
                    </a:cubicBezTo>
                    <a:cubicBezTo>
                      <a:pt x="6095" y="1852"/>
                      <a:pt x="6095" y="1766"/>
                      <a:pt x="6052" y="1680"/>
                    </a:cubicBezTo>
                    <a:close/>
                    <a:moveTo>
                      <a:pt x="7559" y="1938"/>
                    </a:moveTo>
                    <a:cubicBezTo>
                      <a:pt x="7516" y="1895"/>
                      <a:pt x="7451" y="1852"/>
                      <a:pt x="7387" y="1831"/>
                    </a:cubicBezTo>
                    <a:cubicBezTo>
                      <a:pt x="7193" y="1745"/>
                      <a:pt x="6978" y="1852"/>
                      <a:pt x="6913" y="2046"/>
                    </a:cubicBezTo>
                    <a:cubicBezTo>
                      <a:pt x="6870" y="2132"/>
                      <a:pt x="6870" y="2218"/>
                      <a:pt x="6913" y="2304"/>
                    </a:cubicBezTo>
                    <a:cubicBezTo>
                      <a:pt x="7085" y="2541"/>
                      <a:pt x="7451" y="2477"/>
                      <a:pt x="7559" y="2197"/>
                    </a:cubicBezTo>
                    <a:cubicBezTo>
                      <a:pt x="7581" y="2111"/>
                      <a:pt x="7581" y="2025"/>
                      <a:pt x="7559" y="1938"/>
                    </a:cubicBezTo>
                    <a:close/>
                    <a:moveTo>
                      <a:pt x="7042" y="5535"/>
                    </a:moveTo>
                    <a:cubicBezTo>
                      <a:pt x="6999" y="5492"/>
                      <a:pt x="6935" y="5448"/>
                      <a:pt x="6870" y="5405"/>
                    </a:cubicBezTo>
                    <a:cubicBezTo>
                      <a:pt x="6590" y="5319"/>
                      <a:pt x="6310" y="5599"/>
                      <a:pt x="6396" y="5879"/>
                    </a:cubicBezTo>
                    <a:cubicBezTo>
                      <a:pt x="6439" y="5944"/>
                      <a:pt x="6504" y="5987"/>
                      <a:pt x="6569" y="6008"/>
                    </a:cubicBezTo>
                    <a:cubicBezTo>
                      <a:pt x="6762" y="6073"/>
                      <a:pt x="6978" y="5965"/>
                      <a:pt x="7042" y="5771"/>
                    </a:cubicBezTo>
                    <a:cubicBezTo>
                      <a:pt x="7085" y="5685"/>
                      <a:pt x="7085" y="5599"/>
                      <a:pt x="7042" y="5513"/>
                    </a:cubicBezTo>
                    <a:close/>
                    <a:moveTo>
                      <a:pt x="5556" y="5276"/>
                    </a:moveTo>
                    <a:cubicBezTo>
                      <a:pt x="5276" y="4953"/>
                      <a:pt x="4760" y="5233"/>
                      <a:pt x="4889" y="5642"/>
                    </a:cubicBezTo>
                    <a:cubicBezTo>
                      <a:pt x="4932" y="5685"/>
                      <a:pt x="4997" y="5728"/>
                      <a:pt x="5061" y="5750"/>
                    </a:cubicBezTo>
                    <a:cubicBezTo>
                      <a:pt x="5276" y="5836"/>
                      <a:pt x="5470" y="5728"/>
                      <a:pt x="5556" y="5513"/>
                    </a:cubicBezTo>
                    <a:cubicBezTo>
                      <a:pt x="5578" y="5448"/>
                      <a:pt x="5578" y="5362"/>
                      <a:pt x="5556" y="5276"/>
                    </a:cubicBezTo>
                    <a:close/>
                    <a:moveTo>
                      <a:pt x="1379" y="4178"/>
                    </a:moveTo>
                    <a:cubicBezTo>
                      <a:pt x="1443" y="3984"/>
                      <a:pt x="1659" y="3876"/>
                      <a:pt x="1853" y="3941"/>
                    </a:cubicBezTo>
                    <a:cubicBezTo>
                      <a:pt x="2025" y="3984"/>
                      <a:pt x="2089" y="4156"/>
                      <a:pt x="2025" y="4307"/>
                    </a:cubicBezTo>
                    <a:cubicBezTo>
                      <a:pt x="1939" y="4609"/>
                      <a:pt x="1551" y="4652"/>
                      <a:pt x="1379" y="4436"/>
                    </a:cubicBezTo>
                    <a:cubicBezTo>
                      <a:pt x="1357" y="4350"/>
                      <a:pt x="1357" y="4264"/>
                      <a:pt x="1379" y="417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26"/>
              <p:cNvSpPr/>
              <p:nvPr/>
            </p:nvSpPr>
            <p:spPr>
              <a:xfrm>
                <a:off x="8675311" y="621072"/>
                <a:ext cx="428444" cy="440319"/>
              </a:xfrm>
              <a:custGeom>
                <a:avLst/>
                <a:gdLst/>
                <a:ahLst/>
                <a:cxnLst/>
                <a:rect l="l" t="t" r="r" b="b"/>
                <a:pathLst>
                  <a:path w="6999" h="7193" extrusionOk="0">
                    <a:moveTo>
                      <a:pt x="2283" y="883"/>
                    </a:moveTo>
                    <a:cubicBezTo>
                      <a:pt x="4716" y="0"/>
                      <a:pt x="6999" y="2498"/>
                      <a:pt x="5922" y="4846"/>
                    </a:cubicBezTo>
                    <a:cubicBezTo>
                      <a:pt x="4824" y="7193"/>
                      <a:pt x="1443" y="7064"/>
                      <a:pt x="539" y="4630"/>
                    </a:cubicBezTo>
                    <a:cubicBezTo>
                      <a:pt x="0" y="3123"/>
                      <a:pt x="754" y="1443"/>
                      <a:pt x="2283" y="8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26"/>
              <p:cNvSpPr/>
              <p:nvPr/>
            </p:nvSpPr>
            <p:spPr>
              <a:xfrm>
                <a:off x="8722752" y="680389"/>
                <a:ext cx="246574" cy="222823"/>
              </a:xfrm>
              <a:custGeom>
                <a:avLst/>
                <a:gdLst/>
                <a:ahLst/>
                <a:cxnLst/>
                <a:rect l="l" t="t" r="r" b="b"/>
                <a:pathLst>
                  <a:path w="4028" h="3640" extrusionOk="0">
                    <a:moveTo>
                      <a:pt x="604" y="1551"/>
                    </a:moveTo>
                    <a:cubicBezTo>
                      <a:pt x="1099" y="603"/>
                      <a:pt x="2240" y="259"/>
                      <a:pt x="3166" y="733"/>
                    </a:cubicBezTo>
                    <a:cubicBezTo>
                      <a:pt x="3554" y="926"/>
                      <a:pt x="3855" y="1250"/>
                      <a:pt x="4027" y="1637"/>
                    </a:cubicBezTo>
                    <a:cubicBezTo>
                      <a:pt x="2606" y="1"/>
                      <a:pt x="1" y="1637"/>
                      <a:pt x="840" y="3640"/>
                    </a:cubicBezTo>
                    <a:cubicBezTo>
                      <a:pt x="367" y="3037"/>
                      <a:pt x="259" y="2219"/>
                      <a:pt x="625" y="15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26"/>
              <p:cNvSpPr/>
              <p:nvPr/>
            </p:nvSpPr>
            <p:spPr>
              <a:xfrm>
                <a:off x="8745156" y="698875"/>
                <a:ext cx="278222" cy="284772"/>
              </a:xfrm>
              <a:custGeom>
                <a:avLst/>
                <a:gdLst/>
                <a:ahLst/>
                <a:cxnLst/>
                <a:rect l="l" t="t" r="r" b="b"/>
                <a:pathLst>
                  <a:path w="4545" h="4652" extrusionOk="0">
                    <a:moveTo>
                      <a:pt x="1486" y="581"/>
                    </a:moveTo>
                    <a:cubicBezTo>
                      <a:pt x="3058" y="0"/>
                      <a:pt x="4544" y="1615"/>
                      <a:pt x="3834" y="3144"/>
                    </a:cubicBezTo>
                    <a:cubicBezTo>
                      <a:pt x="3145" y="4651"/>
                      <a:pt x="948" y="4565"/>
                      <a:pt x="367" y="2993"/>
                    </a:cubicBezTo>
                    <a:cubicBezTo>
                      <a:pt x="1" y="2024"/>
                      <a:pt x="517" y="926"/>
                      <a:pt x="1486" y="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26"/>
              <p:cNvSpPr/>
              <p:nvPr/>
            </p:nvSpPr>
            <p:spPr>
              <a:xfrm>
                <a:off x="9069469" y="51594"/>
                <a:ext cx="829218" cy="676303"/>
              </a:xfrm>
              <a:custGeom>
                <a:avLst/>
                <a:gdLst/>
                <a:ahLst/>
                <a:cxnLst/>
                <a:rect l="l" t="t" r="r" b="b"/>
                <a:pathLst>
                  <a:path w="13546" h="11048" extrusionOk="0">
                    <a:moveTo>
                      <a:pt x="0" y="9217"/>
                    </a:moveTo>
                    <a:lnTo>
                      <a:pt x="1249" y="11048"/>
                    </a:lnTo>
                    <a:lnTo>
                      <a:pt x="13545" y="2628"/>
                    </a:lnTo>
                    <a:lnTo>
                      <a:pt x="13545" y="151"/>
                    </a:lnTo>
                    <a:lnTo>
                      <a:pt x="13459" y="1"/>
                    </a:ln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26"/>
              <p:cNvSpPr/>
              <p:nvPr/>
            </p:nvSpPr>
            <p:spPr>
              <a:xfrm>
                <a:off x="9085262" y="81895"/>
                <a:ext cx="813425" cy="646002"/>
              </a:xfrm>
              <a:custGeom>
                <a:avLst/>
                <a:gdLst/>
                <a:ahLst/>
                <a:cxnLst/>
                <a:rect l="l" t="t" r="r" b="b"/>
                <a:pathLst>
                  <a:path w="13288" h="10553" extrusionOk="0">
                    <a:moveTo>
                      <a:pt x="991" y="10553"/>
                    </a:moveTo>
                    <a:lnTo>
                      <a:pt x="13287" y="2133"/>
                    </a:lnTo>
                    <a:lnTo>
                      <a:pt x="13287" y="1"/>
                    </a:lnTo>
                    <a:lnTo>
                      <a:pt x="0" y="91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26"/>
              <p:cNvSpPr/>
              <p:nvPr/>
            </p:nvSpPr>
            <p:spPr>
              <a:xfrm>
                <a:off x="9115563" y="146538"/>
                <a:ext cx="783123" cy="581359"/>
              </a:xfrm>
              <a:custGeom>
                <a:avLst/>
                <a:gdLst/>
                <a:ahLst/>
                <a:cxnLst/>
                <a:rect l="l" t="t" r="r" b="b"/>
                <a:pathLst>
                  <a:path w="12793" h="9497" extrusionOk="0">
                    <a:moveTo>
                      <a:pt x="496" y="9497"/>
                    </a:moveTo>
                    <a:lnTo>
                      <a:pt x="12792" y="1077"/>
                    </a:lnTo>
                    <a:lnTo>
                      <a:pt x="12792" y="0"/>
                    </a:lnTo>
                    <a:lnTo>
                      <a:pt x="1" y="8765"/>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26"/>
              <p:cNvSpPr/>
              <p:nvPr/>
            </p:nvSpPr>
            <p:spPr>
              <a:xfrm>
                <a:off x="8791312" y="793758"/>
                <a:ext cx="233352" cy="224169"/>
              </a:xfrm>
              <a:custGeom>
                <a:avLst/>
                <a:gdLst/>
                <a:ahLst/>
                <a:cxnLst/>
                <a:rect l="l" t="t" r="r" b="b"/>
                <a:pathLst>
                  <a:path w="3812" h="3662" extrusionOk="0">
                    <a:moveTo>
                      <a:pt x="2951" y="0"/>
                    </a:moveTo>
                    <a:cubicBezTo>
                      <a:pt x="3661" y="819"/>
                      <a:pt x="3510" y="2068"/>
                      <a:pt x="2627" y="2692"/>
                    </a:cubicBezTo>
                    <a:cubicBezTo>
                      <a:pt x="1745" y="3317"/>
                      <a:pt x="517" y="3037"/>
                      <a:pt x="0" y="2089"/>
                    </a:cubicBezTo>
                    <a:cubicBezTo>
                      <a:pt x="1314" y="3661"/>
                      <a:pt x="3812" y="2197"/>
                      <a:pt x="3101" y="280"/>
                    </a:cubicBezTo>
                    <a:cubicBezTo>
                      <a:pt x="3058" y="194"/>
                      <a:pt x="3015" y="87"/>
                      <a:pt x="2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26"/>
              <p:cNvSpPr/>
              <p:nvPr/>
            </p:nvSpPr>
            <p:spPr>
              <a:xfrm>
                <a:off x="8811075" y="773975"/>
                <a:ext cx="131875" cy="138474"/>
              </a:xfrm>
              <a:custGeom>
                <a:avLst/>
                <a:gdLst/>
                <a:ahLst/>
                <a:cxnLst/>
                <a:rect l="l" t="t" r="r" b="b"/>
                <a:pathLst>
                  <a:path w="2197" h="2262" extrusionOk="0">
                    <a:moveTo>
                      <a:pt x="711" y="280"/>
                    </a:moveTo>
                    <a:cubicBezTo>
                      <a:pt x="1486" y="0"/>
                      <a:pt x="2197" y="776"/>
                      <a:pt x="1852" y="1508"/>
                    </a:cubicBezTo>
                    <a:cubicBezTo>
                      <a:pt x="1529" y="2262"/>
                      <a:pt x="453" y="2218"/>
                      <a:pt x="173" y="1443"/>
                    </a:cubicBezTo>
                    <a:cubicBezTo>
                      <a:pt x="0" y="969"/>
                      <a:pt x="237" y="453"/>
                      <a:pt x="711"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26"/>
              <p:cNvSpPr/>
              <p:nvPr/>
            </p:nvSpPr>
            <p:spPr>
              <a:xfrm>
                <a:off x="8832141" y="820141"/>
                <a:ext cx="120043" cy="118696"/>
              </a:xfrm>
              <a:custGeom>
                <a:avLst/>
                <a:gdLst/>
                <a:ahLst/>
                <a:cxnLst/>
                <a:rect l="l" t="t" r="r" b="b"/>
                <a:pathLst>
                  <a:path w="1961" h="1939" extrusionOk="0">
                    <a:moveTo>
                      <a:pt x="1444" y="0"/>
                    </a:moveTo>
                    <a:cubicBezTo>
                      <a:pt x="1508" y="65"/>
                      <a:pt x="1551" y="172"/>
                      <a:pt x="1594" y="259"/>
                    </a:cubicBezTo>
                    <a:cubicBezTo>
                      <a:pt x="1960" y="1271"/>
                      <a:pt x="539" y="1938"/>
                      <a:pt x="1" y="1012"/>
                    </a:cubicBezTo>
                    <a:cubicBezTo>
                      <a:pt x="647" y="1744"/>
                      <a:pt x="1853" y="1055"/>
                      <a:pt x="1508" y="129"/>
                    </a:cubicBezTo>
                    <a:cubicBezTo>
                      <a:pt x="1487" y="86"/>
                      <a:pt x="1465" y="43"/>
                      <a:pt x="1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6_1">
    <p:bg>
      <p:bgPr>
        <a:gradFill>
          <a:gsLst>
            <a:gs pos="0">
              <a:schemeClr val="dk1"/>
            </a:gs>
            <a:gs pos="44000">
              <a:schemeClr val="accent6"/>
            </a:gs>
            <a:gs pos="100000">
              <a:schemeClr val="accent6"/>
            </a:gs>
          </a:gsLst>
          <a:lin ang="18900732" scaled="0"/>
        </a:gradFill>
        <a:effectLst/>
      </p:bgPr>
    </p:bg>
    <p:spTree>
      <p:nvGrpSpPr>
        <p:cNvPr id="1" name="Shape 12523"/>
        <p:cNvGrpSpPr/>
        <p:nvPr/>
      </p:nvGrpSpPr>
      <p:grpSpPr>
        <a:xfrm>
          <a:off x="0" y="0"/>
          <a:ext cx="0" cy="0"/>
          <a:chOff x="0" y="0"/>
          <a:chExt cx="0" cy="0"/>
        </a:xfrm>
      </p:grpSpPr>
      <p:grpSp>
        <p:nvGrpSpPr>
          <p:cNvPr id="12524" name="Google Shape;12524;p27"/>
          <p:cNvGrpSpPr/>
          <p:nvPr/>
        </p:nvGrpSpPr>
        <p:grpSpPr>
          <a:xfrm rot="10800000" flipH="1">
            <a:off x="-82849" y="56"/>
            <a:ext cx="9363767" cy="2555558"/>
            <a:chOff x="1851250" y="1720850"/>
            <a:chExt cx="3539775" cy="966075"/>
          </a:xfrm>
        </p:grpSpPr>
        <p:sp>
          <p:nvSpPr>
            <p:cNvPr id="12525" name="Google Shape;12525;p27"/>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27"/>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27"/>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27"/>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27"/>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27"/>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27"/>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27"/>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27"/>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27"/>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27"/>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27"/>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27"/>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8" name="Google Shape;12538;p27"/>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27"/>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27"/>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27"/>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27"/>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27"/>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27"/>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27"/>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27"/>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27"/>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27"/>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27"/>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27"/>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27"/>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27"/>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27"/>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27"/>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27"/>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27"/>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27"/>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27"/>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27"/>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27"/>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27"/>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27"/>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27"/>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27"/>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27"/>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27"/>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27"/>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27"/>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27"/>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27"/>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27"/>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27"/>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27"/>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27"/>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27"/>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27"/>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27"/>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27"/>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27"/>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27"/>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27"/>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27"/>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27"/>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27"/>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27"/>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27"/>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27"/>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27"/>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27"/>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27"/>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27"/>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27"/>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27"/>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27"/>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27"/>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27"/>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27"/>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27"/>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27"/>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27"/>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27"/>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27"/>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27"/>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27"/>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27"/>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27"/>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27"/>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27"/>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27"/>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27"/>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27"/>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27"/>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27"/>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27"/>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27"/>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27"/>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27"/>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27"/>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27"/>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27"/>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27"/>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27"/>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27"/>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27"/>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27"/>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27"/>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27"/>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27"/>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27"/>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27"/>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27"/>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27"/>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27"/>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27"/>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27"/>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27"/>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27"/>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27"/>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27"/>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27"/>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27"/>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27"/>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27"/>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27"/>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27"/>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27"/>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27"/>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27"/>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27"/>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27"/>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27"/>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27"/>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27"/>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27"/>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27"/>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27"/>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27"/>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27"/>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27"/>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27"/>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27"/>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27"/>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27"/>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27"/>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27"/>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27"/>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27"/>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27"/>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27"/>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27"/>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27"/>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27"/>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27"/>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27"/>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27"/>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27"/>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27"/>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27"/>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27"/>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27"/>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27"/>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27"/>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27"/>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27"/>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27"/>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27"/>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27"/>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27"/>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27"/>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27"/>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27"/>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27"/>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27"/>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27"/>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27"/>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27"/>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27"/>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27"/>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27"/>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27"/>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27"/>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27"/>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27"/>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27"/>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27"/>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27"/>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27"/>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27"/>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27"/>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27"/>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27"/>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27"/>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27"/>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27"/>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27"/>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27"/>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27"/>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27"/>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27"/>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27"/>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27"/>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27"/>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27"/>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27"/>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27"/>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27"/>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27"/>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27"/>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27"/>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27"/>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27"/>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27"/>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27"/>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27"/>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27"/>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27"/>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27"/>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27"/>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27"/>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27"/>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27"/>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27"/>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27"/>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27"/>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27"/>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27"/>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27"/>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27"/>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27"/>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27"/>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27"/>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27"/>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27"/>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27"/>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27"/>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27"/>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27"/>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27"/>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27"/>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27"/>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27"/>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27"/>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27"/>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27"/>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27"/>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27"/>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27"/>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27"/>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27"/>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27"/>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27"/>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27"/>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27"/>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27"/>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27"/>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27"/>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27"/>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27"/>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27"/>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27"/>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27"/>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27"/>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27"/>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27"/>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27"/>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27"/>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27"/>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27"/>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27"/>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27"/>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27"/>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27"/>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27"/>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27"/>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27"/>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27"/>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27"/>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27"/>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27"/>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27"/>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27"/>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27"/>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27"/>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27"/>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27"/>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27"/>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27"/>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27"/>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27"/>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27"/>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27"/>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27"/>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27"/>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27"/>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27"/>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27"/>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27"/>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27"/>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27"/>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27"/>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27"/>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27"/>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27"/>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27"/>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27"/>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27"/>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27"/>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27"/>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27"/>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27"/>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27"/>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27"/>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27"/>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27"/>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27"/>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27"/>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27"/>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27"/>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27"/>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27"/>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1" name="Google Shape;12841;p27"/>
          <p:cNvGrpSpPr/>
          <p:nvPr/>
        </p:nvGrpSpPr>
        <p:grpSpPr>
          <a:xfrm rot="10800000" flipH="1">
            <a:off x="41785" y="2974626"/>
            <a:ext cx="9143721" cy="2251922"/>
            <a:chOff x="-347225" y="-1310325"/>
            <a:chExt cx="7672194" cy="1889514"/>
          </a:xfrm>
        </p:grpSpPr>
        <p:sp>
          <p:nvSpPr>
            <p:cNvPr id="12842" name="Google Shape;12842;p27"/>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27"/>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27"/>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27"/>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27"/>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27"/>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27"/>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27"/>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27"/>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27"/>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27"/>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27"/>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27"/>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27"/>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27"/>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27"/>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27"/>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27"/>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27"/>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27"/>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27"/>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27"/>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27"/>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27"/>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27"/>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27"/>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27"/>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27"/>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27"/>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27"/>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27"/>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27"/>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27"/>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27"/>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27"/>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27"/>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27"/>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27"/>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27"/>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27"/>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27"/>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27"/>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27"/>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27"/>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27"/>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27"/>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27"/>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27"/>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27"/>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27"/>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27"/>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27"/>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27"/>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27"/>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27"/>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27"/>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27"/>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27"/>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27"/>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27"/>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27"/>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27"/>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27"/>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27"/>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27"/>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27"/>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27"/>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27"/>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27"/>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27"/>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27"/>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27"/>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27"/>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27"/>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27"/>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27"/>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27"/>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27"/>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27"/>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27"/>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27"/>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27"/>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27"/>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27"/>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27"/>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27"/>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27"/>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27"/>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27"/>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27"/>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27"/>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27"/>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27"/>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27"/>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27"/>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27"/>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27"/>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27"/>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27"/>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27"/>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27"/>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27"/>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27"/>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27"/>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27"/>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27"/>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27"/>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27"/>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27"/>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27"/>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27"/>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27"/>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27"/>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27"/>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27"/>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27"/>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27"/>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27"/>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27"/>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27"/>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27"/>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27"/>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27"/>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27"/>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27"/>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27"/>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27"/>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27"/>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27"/>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27"/>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27"/>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3" name="Google Shape;12973;p27"/>
          <p:cNvGrpSpPr/>
          <p:nvPr/>
        </p:nvGrpSpPr>
        <p:grpSpPr>
          <a:xfrm>
            <a:off x="-31476" y="4719701"/>
            <a:ext cx="9206952" cy="461886"/>
            <a:chOff x="12" y="4706850"/>
            <a:chExt cx="9519181" cy="461886"/>
          </a:xfrm>
        </p:grpSpPr>
        <p:sp>
          <p:nvSpPr>
            <p:cNvPr id="12974" name="Google Shape;12974;p27"/>
            <p:cNvSpPr/>
            <p:nvPr/>
          </p:nvSpPr>
          <p:spPr>
            <a:xfrm>
              <a:off x="12" y="4900567"/>
              <a:ext cx="9493606" cy="235503"/>
            </a:xfrm>
            <a:custGeom>
              <a:avLst/>
              <a:gdLst/>
              <a:ahLst/>
              <a:cxnLst/>
              <a:rect l="l" t="t" r="r" b="b"/>
              <a:pathLst>
                <a:path w="140412" h="3483" extrusionOk="0">
                  <a:moveTo>
                    <a:pt x="0" y="0"/>
                  </a:moveTo>
                  <a:lnTo>
                    <a:pt x="0" y="3482"/>
                  </a:lnTo>
                  <a:lnTo>
                    <a:pt x="140411" y="3482"/>
                  </a:lnTo>
                  <a:lnTo>
                    <a:pt x="140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5" name="Google Shape;12975;p27"/>
            <p:cNvGrpSpPr/>
            <p:nvPr/>
          </p:nvGrpSpPr>
          <p:grpSpPr>
            <a:xfrm>
              <a:off x="1209078" y="4884373"/>
              <a:ext cx="258320" cy="284364"/>
              <a:chOff x="-95938" y="5196046"/>
              <a:chExt cx="289499" cy="318687"/>
            </a:xfrm>
          </p:grpSpPr>
          <p:sp>
            <p:nvSpPr>
              <p:cNvPr id="12976" name="Google Shape;12976;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7" name="Google Shape;12977;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8" name="Google Shape;12978;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1" name="Google Shape;12981;p27"/>
            <p:cNvGrpSpPr/>
            <p:nvPr/>
          </p:nvGrpSpPr>
          <p:grpSpPr>
            <a:xfrm>
              <a:off x="500999" y="4884373"/>
              <a:ext cx="258320" cy="284364"/>
              <a:chOff x="-95938" y="5196046"/>
              <a:chExt cx="289499" cy="318687"/>
            </a:xfrm>
          </p:grpSpPr>
          <p:sp>
            <p:nvSpPr>
              <p:cNvPr id="12982" name="Google Shape;12982;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3" name="Google Shape;12983;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7" name="Google Shape;12987;p27"/>
            <p:cNvSpPr/>
            <p:nvPr/>
          </p:nvSpPr>
          <p:spPr>
            <a:xfrm>
              <a:off x="12" y="4706850"/>
              <a:ext cx="9493606" cy="193785"/>
            </a:xfrm>
            <a:custGeom>
              <a:avLst/>
              <a:gdLst/>
              <a:ahLst/>
              <a:cxnLst/>
              <a:rect l="l" t="t" r="r" b="b"/>
              <a:pathLst>
                <a:path w="140412" h="2866" extrusionOk="0">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88" name="Google Shape;12988;p27"/>
            <p:cNvGrpSpPr/>
            <p:nvPr/>
          </p:nvGrpSpPr>
          <p:grpSpPr>
            <a:xfrm>
              <a:off x="1917157" y="4884373"/>
              <a:ext cx="258320" cy="284364"/>
              <a:chOff x="-95938" y="5196046"/>
              <a:chExt cx="289499" cy="318687"/>
            </a:xfrm>
          </p:grpSpPr>
          <p:sp>
            <p:nvSpPr>
              <p:cNvPr id="12989" name="Google Shape;12989;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0" name="Google Shape;12990;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4" name="Google Shape;12994;p27"/>
            <p:cNvGrpSpPr/>
            <p:nvPr/>
          </p:nvGrpSpPr>
          <p:grpSpPr>
            <a:xfrm>
              <a:off x="2625237" y="4884373"/>
              <a:ext cx="258320" cy="284364"/>
              <a:chOff x="-95938" y="5196046"/>
              <a:chExt cx="289499" cy="318687"/>
            </a:xfrm>
          </p:grpSpPr>
          <p:sp>
            <p:nvSpPr>
              <p:cNvPr id="12995" name="Google Shape;12995;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6" name="Google Shape;12996;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7" name="Google Shape;12997;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0" name="Google Shape;13000;p27"/>
            <p:cNvGrpSpPr/>
            <p:nvPr/>
          </p:nvGrpSpPr>
          <p:grpSpPr>
            <a:xfrm>
              <a:off x="3333316" y="4884373"/>
              <a:ext cx="258320" cy="284364"/>
              <a:chOff x="-95938" y="5196046"/>
              <a:chExt cx="289499" cy="318687"/>
            </a:xfrm>
          </p:grpSpPr>
          <p:sp>
            <p:nvSpPr>
              <p:cNvPr id="13001" name="Google Shape;13001;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2" name="Google Shape;13002;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6" name="Google Shape;13006;p27"/>
            <p:cNvGrpSpPr/>
            <p:nvPr/>
          </p:nvGrpSpPr>
          <p:grpSpPr>
            <a:xfrm>
              <a:off x="4041396" y="4884373"/>
              <a:ext cx="258320" cy="284364"/>
              <a:chOff x="-95938" y="5196046"/>
              <a:chExt cx="289499" cy="318687"/>
            </a:xfrm>
          </p:grpSpPr>
          <p:sp>
            <p:nvSpPr>
              <p:cNvPr id="13007" name="Google Shape;13007;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8" name="Google Shape;13008;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2" name="Google Shape;13012;p27"/>
            <p:cNvGrpSpPr/>
            <p:nvPr/>
          </p:nvGrpSpPr>
          <p:grpSpPr>
            <a:xfrm>
              <a:off x="4749475" y="4884373"/>
              <a:ext cx="258320" cy="284364"/>
              <a:chOff x="-95938" y="5196046"/>
              <a:chExt cx="289499" cy="318687"/>
            </a:xfrm>
          </p:grpSpPr>
          <p:sp>
            <p:nvSpPr>
              <p:cNvPr id="13013" name="Google Shape;13013;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5" name="Google Shape;13015;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8" name="Google Shape;13018;p27"/>
            <p:cNvGrpSpPr/>
            <p:nvPr/>
          </p:nvGrpSpPr>
          <p:grpSpPr>
            <a:xfrm>
              <a:off x="5457554" y="4884373"/>
              <a:ext cx="258320" cy="284364"/>
              <a:chOff x="-95938" y="5196046"/>
              <a:chExt cx="289499" cy="318687"/>
            </a:xfrm>
          </p:grpSpPr>
          <p:sp>
            <p:nvSpPr>
              <p:cNvPr id="13019" name="Google Shape;13019;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0" name="Google Shape;13020;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1" name="Google Shape;13021;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4" name="Google Shape;13024;p27"/>
            <p:cNvGrpSpPr/>
            <p:nvPr/>
          </p:nvGrpSpPr>
          <p:grpSpPr>
            <a:xfrm>
              <a:off x="6165634" y="4884373"/>
              <a:ext cx="258320" cy="284364"/>
              <a:chOff x="-95938" y="5196046"/>
              <a:chExt cx="289499" cy="318687"/>
            </a:xfrm>
          </p:grpSpPr>
          <p:sp>
            <p:nvSpPr>
              <p:cNvPr id="13025" name="Google Shape;13025;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6" name="Google Shape;13026;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0" name="Google Shape;13030;p27"/>
            <p:cNvGrpSpPr/>
            <p:nvPr/>
          </p:nvGrpSpPr>
          <p:grpSpPr>
            <a:xfrm>
              <a:off x="6873713" y="4884373"/>
              <a:ext cx="258320" cy="284364"/>
              <a:chOff x="-95938" y="5196046"/>
              <a:chExt cx="289499" cy="318687"/>
            </a:xfrm>
          </p:grpSpPr>
          <p:sp>
            <p:nvSpPr>
              <p:cNvPr id="13031" name="Google Shape;13031;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6" name="Google Shape;13036;p27"/>
            <p:cNvGrpSpPr/>
            <p:nvPr/>
          </p:nvGrpSpPr>
          <p:grpSpPr>
            <a:xfrm>
              <a:off x="7581793" y="4884373"/>
              <a:ext cx="258320" cy="284364"/>
              <a:chOff x="-95938" y="5196046"/>
              <a:chExt cx="289499" cy="318687"/>
            </a:xfrm>
          </p:grpSpPr>
          <p:sp>
            <p:nvSpPr>
              <p:cNvPr id="13037" name="Google Shape;13037;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2" name="Google Shape;13042;p27"/>
            <p:cNvGrpSpPr/>
            <p:nvPr/>
          </p:nvGrpSpPr>
          <p:grpSpPr>
            <a:xfrm>
              <a:off x="8289872" y="4884373"/>
              <a:ext cx="258320" cy="284364"/>
              <a:chOff x="-95938" y="5196046"/>
              <a:chExt cx="289499" cy="318687"/>
            </a:xfrm>
          </p:grpSpPr>
          <p:sp>
            <p:nvSpPr>
              <p:cNvPr id="13043" name="Google Shape;13043;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8" name="Google Shape;13048;p27"/>
            <p:cNvGrpSpPr/>
            <p:nvPr/>
          </p:nvGrpSpPr>
          <p:grpSpPr>
            <a:xfrm>
              <a:off x="8997951" y="4884373"/>
              <a:ext cx="258320" cy="284364"/>
              <a:chOff x="-95938" y="5196046"/>
              <a:chExt cx="289499" cy="318687"/>
            </a:xfrm>
          </p:grpSpPr>
          <p:sp>
            <p:nvSpPr>
              <p:cNvPr id="13049" name="Google Shape;13049;p27"/>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27"/>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27"/>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27"/>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27"/>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4" name="Google Shape;13054;p27"/>
            <p:cNvSpPr/>
            <p:nvPr/>
          </p:nvSpPr>
          <p:spPr>
            <a:xfrm>
              <a:off x="12" y="4896780"/>
              <a:ext cx="9519181" cy="79786"/>
            </a:xfrm>
            <a:custGeom>
              <a:avLst/>
              <a:gdLst/>
              <a:ahLst/>
              <a:cxnLst/>
              <a:rect l="l" t="t" r="r" b="b"/>
              <a:pathLst>
                <a:path w="122327" h="1180" extrusionOk="0">
                  <a:moveTo>
                    <a:pt x="122045" y="0"/>
                  </a:moveTo>
                  <a:lnTo>
                    <a:pt x="0" y="56"/>
                  </a:lnTo>
                  <a:lnTo>
                    <a:pt x="0" y="1179"/>
                  </a:lnTo>
                  <a:lnTo>
                    <a:pt x="122326" y="117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5" name="Google Shape;13055;p27"/>
          <p:cNvGrpSpPr/>
          <p:nvPr/>
        </p:nvGrpSpPr>
        <p:grpSpPr>
          <a:xfrm>
            <a:off x="466400" y="4388350"/>
            <a:ext cx="7842416" cy="456872"/>
            <a:chOff x="466400" y="4388350"/>
            <a:chExt cx="7842416" cy="456872"/>
          </a:xfrm>
        </p:grpSpPr>
        <p:grpSp>
          <p:nvGrpSpPr>
            <p:cNvPr id="13056" name="Google Shape;13056;p27"/>
            <p:cNvGrpSpPr/>
            <p:nvPr/>
          </p:nvGrpSpPr>
          <p:grpSpPr>
            <a:xfrm flipH="1">
              <a:off x="4720853" y="4521513"/>
              <a:ext cx="462413" cy="323709"/>
              <a:chOff x="75" y="3006199"/>
              <a:chExt cx="316266" cy="221400"/>
            </a:xfrm>
          </p:grpSpPr>
          <p:sp>
            <p:nvSpPr>
              <p:cNvPr id="13057" name="Google Shape;13057;p27"/>
              <p:cNvSpPr/>
              <p:nvPr/>
            </p:nvSpPr>
            <p:spPr>
              <a:xfrm>
                <a:off x="110776" y="3006199"/>
                <a:ext cx="205565" cy="193742"/>
              </a:xfrm>
              <a:custGeom>
                <a:avLst/>
                <a:gdLst/>
                <a:ahLst/>
                <a:cxnLst/>
                <a:rect l="l" t="t" r="r" b="b"/>
                <a:pathLst>
                  <a:path w="2921" h="2753" extrusionOk="0">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27"/>
              <p:cNvSpPr/>
              <p:nvPr/>
            </p:nvSpPr>
            <p:spPr>
              <a:xfrm>
                <a:off x="150256" y="3022033"/>
                <a:ext cx="166085" cy="154192"/>
              </a:xfrm>
              <a:custGeom>
                <a:avLst/>
                <a:gdLst/>
                <a:ahLst/>
                <a:cxnLst/>
                <a:rect l="l" t="t" r="r" b="b"/>
                <a:pathLst>
                  <a:path w="2360" h="2191" extrusionOk="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27"/>
              <p:cNvSpPr/>
              <p:nvPr/>
            </p:nvSpPr>
            <p:spPr>
              <a:xfrm>
                <a:off x="154268" y="3053632"/>
                <a:ext cx="114641" cy="122593"/>
              </a:xfrm>
              <a:custGeom>
                <a:avLst/>
                <a:gdLst/>
                <a:ahLst/>
                <a:cxnLst/>
                <a:rect l="l" t="t" r="r" b="b"/>
                <a:pathLst>
                  <a:path w="1629" h="1742" extrusionOk="0">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27"/>
              <p:cNvSpPr/>
              <p:nvPr/>
            </p:nvSpPr>
            <p:spPr>
              <a:xfrm>
                <a:off x="173973" y="3073407"/>
                <a:ext cx="79172" cy="75160"/>
              </a:xfrm>
              <a:custGeom>
                <a:avLst/>
                <a:gdLst/>
                <a:ahLst/>
                <a:cxnLst/>
                <a:rect l="l" t="t" r="r" b="b"/>
                <a:pathLst>
                  <a:path w="1125" h="1068" extrusionOk="0">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27"/>
              <p:cNvSpPr/>
              <p:nvPr/>
            </p:nvSpPr>
            <p:spPr>
              <a:xfrm>
                <a:off x="75" y="3065525"/>
                <a:ext cx="142369" cy="162074"/>
              </a:xfrm>
              <a:custGeom>
                <a:avLst/>
                <a:gdLst/>
                <a:ahLst/>
                <a:cxnLst/>
                <a:rect l="l" t="t" r="r" b="b"/>
                <a:pathLst>
                  <a:path w="2023" h="2303" extrusionOk="0">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27"/>
              <p:cNvSpPr/>
              <p:nvPr/>
            </p:nvSpPr>
            <p:spPr>
              <a:xfrm>
                <a:off x="27733" y="3101065"/>
                <a:ext cx="87054" cy="87054"/>
              </a:xfrm>
              <a:custGeom>
                <a:avLst/>
                <a:gdLst/>
                <a:ahLst/>
                <a:cxnLst/>
                <a:rect l="l" t="t" r="r" b="b"/>
                <a:pathLst>
                  <a:path w="1237" h="1237" extrusionOk="0">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27"/>
              <p:cNvSpPr/>
              <p:nvPr/>
            </p:nvSpPr>
            <p:spPr>
              <a:xfrm>
                <a:off x="31674" y="3105006"/>
                <a:ext cx="87054" cy="83113"/>
              </a:xfrm>
              <a:custGeom>
                <a:avLst/>
                <a:gdLst/>
                <a:ahLst/>
                <a:cxnLst/>
                <a:rect l="l" t="t" r="r" b="b"/>
                <a:pathLst>
                  <a:path w="1237" h="1181" extrusionOk="0">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27"/>
              <p:cNvSpPr/>
              <p:nvPr/>
            </p:nvSpPr>
            <p:spPr>
              <a:xfrm>
                <a:off x="39626" y="3124781"/>
                <a:ext cx="55385" cy="47503"/>
              </a:xfrm>
              <a:custGeom>
                <a:avLst/>
                <a:gdLst/>
                <a:ahLst/>
                <a:cxnLst/>
                <a:rect l="l" t="t" r="r" b="b"/>
                <a:pathLst>
                  <a:path w="787" h="675" extrusionOk="0">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5" name="Google Shape;13065;p27"/>
            <p:cNvGrpSpPr/>
            <p:nvPr/>
          </p:nvGrpSpPr>
          <p:grpSpPr>
            <a:xfrm flipH="1">
              <a:off x="4028855" y="4475313"/>
              <a:ext cx="156092" cy="306422"/>
              <a:chOff x="474406" y="2974600"/>
              <a:chExt cx="106759" cy="209577"/>
            </a:xfrm>
          </p:grpSpPr>
          <p:sp>
            <p:nvSpPr>
              <p:cNvPr id="13066" name="Google Shape;13066;p27"/>
              <p:cNvSpPr/>
              <p:nvPr/>
            </p:nvSpPr>
            <p:spPr>
              <a:xfrm>
                <a:off x="474406" y="2974600"/>
                <a:ext cx="106759" cy="209577"/>
              </a:xfrm>
              <a:custGeom>
                <a:avLst/>
                <a:gdLst/>
                <a:ahLst/>
                <a:cxnLst/>
                <a:rect l="l" t="t" r="r" b="b"/>
                <a:pathLst>
                  <a:path w="1517" h="2978" extrusionOk="0">
                    <a:moveTo>
                      <a:pt x="1517" y="2977"/>
                    </a:moveTo>
                    <a:lnTo>
                      <a:pt x="0" y="2977"/>
                    </a:lnTo>
                    <a:lnTo>
                      <a:pt x="0" y="731"/>
                    </a:lnTo>
                    <a:cubicBezTo>
                      <a:pt x="0" y="0"/>
                      <a:pt x="1517" y="0"/>
                      <a:pt x="1517" y="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27"/>
              <p:cNvSpPr/>
              <p:nvPr/>
            </p:nvSpPr>
            <p:spPr>
              <a:xfrm>
                <a:off x="474406" y="2982482"/>
                <a:ext cx="98877" cy="201695"/>
              </a:xfrm>
              <a:custGeom>
                <a:avLst/>
                <a:gdLst/>
                <a:ahLst/>
                <a:cxnLst/>
                <a:rect l="l" t="t" r="r" b="b"/>
                <a:pathLst>
                  <a:path w="1405" h="2866" extrusionOk="0">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27"/>
              <p:cNvSpPr/>
              <p:nvPr/>
            </p:nvSpPr>
            <p:spPr>
              <a:xfrm>
                <a:off x="482288" y="3014151"/>
                <a:ext cx="83113" cy="98877"/>
              </a:xfrm>
              <a:custGeom>
                <a:avLst/>
                <a:gdLst/>
                <a:ahLst/>
                <a:cxnLst/>
                <a:rect l="l" t="t" r="r" b="b"/>
                <a:pathLst>
                  <a:path w="1181" h="1405" extrusionOk="0">
                    <a:moveTo>
                      <a:pt x="1068" y="618"/>
                    </a:moveTo>
                    <a:cubicBezTo>
                      <a:pt x="1180" y="1404"/>
                      <a:pt x="1" y="1404"/>
                      <a:pt x="57" y="618"/>
                    </a:cubicBezTo>
                    <a:cubicBezTo>
                      <a:pt x="169" y="0"/>
                      <a:pt x="1012" y="0"/>
                      <a:pt x="1068"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27"/>
              <p:cNvSpPr/>
              <p:nvPr/>
            </p:nvSpPr>
            <p:spPr>
              <a:xfrm>
                <a:off x="482288" y="3029915"/>
                <a:ext cx="79172" cy="59397"/>
              </a:xfrm>
              <a:custGeom>
                <a:avLst/>
                <a:gdLst/>
                <a:ahLst/>
                <a:cxnLst/>
                <a:rect l="l" t="t" r="r" b="b"/>
                <a:pathLst>
                  <a:path w="1125" h="844" extrusionOk="0">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0" name="Google Shape;13070;p27"/>
            <p:cNvGrpSpPr/>
            <p:nvPr/>
          </p:nvGrpSpPr>
          <p:grpSpPr>
            <a:xfrm flipH="1">
              <a:off x="466400" y="4388350"/>
              <a:ext cx="230087" cy="393387"/>
              <a:chOff x="1267792" y="5309150"/>
              <a:chExt cx="230087" cy="393387"/>
            </a:xfrm>
          </p:grpSpPr>
          <p:sp>
            <p:nvSpPr>
              <p:cNvPr id="13071" name="Google Shape;13071;p27"/>
              <p:cNvSpPr/>
              <p:nvPr/>
            </p:nvSpPr>
            <p:spPr>
              <a:xfrm>
                <a:off x="1267792" y="5309150"/>
                <a:ext cx="230087" cy="393387"/>
              </a:xfrm>
              <a:custGeom>
                <a:avLst/>
                <a:gdLst/>
                <a:ahLst/>
                <a:cxnLst/>
                <a:rect l="l" t="t" r="r" b="b"/>
                <a:pathLst>
                  <a:path w="3483" h="5955" extrusionOk="0">
                    <a:moveTo>
                      <a:pt x="3483" y="1"/>
                    </a:moveTo>
                    <a:lnTo>
                      <a:pt x="3483" y="5954"/>
                    </a:lnTo>
                    <a:lnTo>
                      <a:pt x="0" y="595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27"/>
              <p:cNvSpPr/>
              <p:nvPr/>
            </p:nvSpPr>
            <p:spPr>
              <a:xfrm>
                <a:off x="1416227" y="5309150"/>
                <a:ext cx="81650" cy="393387"/>
              </a:xfrm>
              <a:custGeom>
                <a:avLst/>
                <a:gdLst/>
                <a:ahLst/>
                <a:cxnLst/>
                <a:rect l="l" t="t" r="r" b="b"/>
                <a:pathLst>
                  <a:path w="1236" h="5955" extrusionOk="0">
                    <a:moveTo>
                      <a:pt x="1236" y="1"/>
                    </a:moveTo>
                    <a:lnTo>
                      <a:pt x="1236"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27"/>
              <p:cNvSpPr/>
              <p:nvPr/>
            </p:nvSpPr>
            <p:spPr>
              <a:xfrm>
                <a:off x="1312316" y="5309150"/>
                <a:ext cx="44591" cy="393387"/>
              </a:xfrm>
              <a:custGeom>
                <a:avLst/>
                <a:gdLst/>
                <a:ahLst/>
                <a:cxnLst/>
                <a:rect l="l" t="t" r="r" b="b"/>
                <a:pathLst>
                  <a:path w="675" h="5955" extrusionOk="0">
                    <a:moveTo>
                      <a:pt x="674" y="1"/>
                    </a:moveTo>
                    <a:lnTo>
                      <a:pt x="674"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4" name="Google Shape;13074;p27"/>
            <p:cNvGrpSpPr/>
            <p:nvPr/>
          </p:nvGrpSpPr>
          <p:grpSpPr>
            <a:xfrm flipH="1">
              <a:off x="7441113" y="4705024"/>
              <a:ext cx="356261" cy="81650"/>
              <a:chOff x="1962943" y="5517637"/>
              <a:chExt cx="356261" cy="81650"/>
            </a:xfrm>
          </p:grpSpPr>
          <p:sp>
            <p:nvSpPr>
              <p:cNvPr id="13075" name="Google Shape;13075;p27"/>
              <p:cNvSpPr/>
              <p:nvPr/>
            </p:nvSpPr>
            <p:spPr>
              <a:xfrm>
                <a:off x="1985205" y="5517637"/>
                <a:ext cx="70552" cy="81650"/>
              </a:xfrm>
              <a:custGeom>
                <a:avLst/>
                <a:gdLst/>
                <a:ahLst/>
                <a:cxnLst/>
                <a:rect l="l" t="t" r="r" b="b"/>
                <a:pathLst>
                  <a:path w="1068" h="1236" extrusionOk="0">
                    <a:moveTo>
                      <a:pt x="57" y="1236"/>
                    </a:moveTo>
                    <a:lnTo>
                      <a:pt x="0" y="0"/>
                    </a:lnTo>
                    <a:lnTo>
                      <a:pt x="1068" y="0"/>
                    </a:lnTo>
                    <a:lnTo>
                      <a:pt x="1068" y="1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27"/>
              <p:cNvSpPr/>
              <p:nvPr/>
            </p:nvSpPr>
            <p:spPr>
              <a:xfrm>
                <a:off x="2055690" y="5517637"/>
                <a:ext cx="263513" cy="81650"/>
              </a:xfrm>
              <a:custGeom>
                <a:avLst/>
                <a:gdLst/>
                <a:ahLst/>
                <a:cxnLst/>
                <a:rect l="l" t="t" r="r" b="b"/>
                <a:pathLst>
                  <a:path w="3989" h="1236" extrusionOk="0">
                    <a:moveTo>
                      <a:pt x="1" y="1236"/>
                    </a:moveTo>
                    <a:lnTo>
                      <a:pt x="1" y="0"/>
                    </a:lnTo>
                    <a:lnTo>
                      <a:pt x="3988" y="0"/>
                    </a:lnTo>
                    <a:lnTo>
                      <a:pt x="3988"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27"/>
              <p:cNvSpPr/>
              <p:nvPr/>
            </p:nvSpPr>
            <p:spPr>
              <a:xfrm>
                <a:off x="1962943" y="5517637"/>
                <a:ext cx="26028" cy="81650"/>
              </a:xfrm>
              <a:custGeom>
                <a:avLst/>
                <a:gdLst/>
                <a:ahLst/>
                <a:cxnLst/>
                <a:rect l="l" t="t" r="r" b="b"/>
                <a:pathLst>
                  <a:path w="394" h="1236" extrusionOk="0">
                    <a:moveTo>
                      <a:pt x="0" y="1236"/>
                    </a:moveTo>
                    <a:lnTo>
                      <a:pt x="0" y="0"/>
                    </a:lnTo>
                    <a:lnTo>
                      <a:pt x="337" y="0"/>
                    </a:lnTo>
                    <a:lnTo>
                      <a:pt x="394"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27"/>
              <p:cNvSpPr/>
              <p:nvPr/>
            </p:nvSpPr>
            <p:spPr>
              <a:xfrm>
                <a:off x="2055690" y="5580723"/>
                <a:ext cx="263513" cy="18563"/>
              </a:xfrm>
              <a:custGeom>
                <a:avLst/>
                <a:gdLst/>
                <a:ahLst/>
                <a:cxnLst/>
                <a:rect l="l" t="t" r="r" b="b"/>
                <a:pathLst>
                  <a:path w="3989" h="281" extrusionOk="0">
                    <a:moveTo>
                      <a:pt x="3988" y="0"/>
                    </a:moveTo>
                    <a:lnTo>
                      <a:pt x="3988" y="281"/>
                    </a:lnTo>
                    <a:lnTo>
                      <a:pt x="1" y="281"/>
                    </a:lnTo>
                    <a:lnTo>
                      <a:pt x="1"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27"/>
              <p:cNvSpPr/>
              <p:nvPr/>
            </p:nvSpPr>
            <p:spPr>
              <a:xfrm>
                <a:off x="1962943" y="5580723"/>
                <a:ext cx="26028" cy="18563"/>
              </a:xfrm>
              <a:custGeom>
                <a:avLst/>
                <a:gdLst/>
                <a:ahLst/>
                <a:cxnLst/>
                <a:rect l="l" t="t" r="r" b="b"/>
                <a:pathLst>
                  <a:path w="394" h="281" extrusionOk="0">
                    <a:moveTo>
                      <a:pt x="394" y="0"/>
                    </a:moveTo>
                    <a:lnTo>
                      <a:pt x="394" y="281"/>
                    </a:lnTo>
                    <a:lnTo>
                      <a:pt x="0" y="281"/>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0" name="Google Shape;13080;p27"/>
            <p:cNvGrpSpPr/>
            <p:nvPr/>
          </p:nvGrpSpPr>
          <p:grpSpPr>
            <a:xfrm flipH="1">
              <a:off x="8056467" y="4536578"/>
              <a:ext cx="252349" cy="252349"/>
              <a:chOff x="1647575" y="5358103"/>
              <a:chExt cx="252349" cy="252349"/>
            </a:xfrm>
          </p:grpSpPr>
          <p:sp>
            <p:nvSpPr>
              <p:cNvPr id="13081" name="Google Shape;13081;p27"/>
              <p:cNvSpPr/>
              <p:nvPr/>
            </p:nvSpPr>
            <p:spPr>
              <a:xfrm>
                <a:off x="1647575" y="5358103"/>
                <a:ext cx="252349" cy="252349"/>
              </a:xfrm>
              <a:custGeom>
                <a:avLst/>
                <a:gdLst/>
                <a:ahLst/>
                <a:cxnLst/>
                <a:rect l="l" t="t" r="r" b="b"/>
                <a:pathLst>
                  <a:path w="3820" h="3820" extrusionOk="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27"/>
              <p:cNvSpPr/>
              <p:nvPr/>
            </p:nvSpPr>
            <p:spPr>
              <a:xfrm>
                <a:off x="1695798" y="5428588"/>
                <a:ext cx="163300" cy="141038"/>
              </a:xfrm>
              <a:custGeom>
                <a:avLst/>
                <a:gdLst/>
                <a:ahLst/>
                <a:cxnLst/>
                <a:rect l="l" t="t" r="r" b="b"/>
                <a:pathLst>
                  <a:path w="2472" h="2135" extrusionOk="0">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27"/>
              <p:cNvSpPr/>
              <p:nvPr/>
            </p:nvSpPr>
            <p:spPr>
              <a:xfrm>
                <a:off x="1740322" y="5450850"/>
                <a:ext cx="85416" cy="85416"/>
              </a:xfrm>
              <a:custGeom>
                <a:avLst/>
                <a:gdLst/>
                <a:ahLst/>
                <a:cxnLst/>
                <a:rect l="l" t="t" r="r" b="b"/>
                <a:pathLst>
                  <a:path w="1293" h="1293" extrusionOk="0">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27"/>
              <p:cNvSpPr/>
              <p:nvPr/>
            </p:nvSpPr>
            <p:spPr>
              <a:xfrm>
                <a:off x="1758885" y="5495374"/>
                <a:ext cx="22328" cy="22328"/>
              </a:xfrm>
              <a:custGeom>
                <a:avLst/>
                <a:gdLst/>
                <a:ahLst/>
                <a:cxnLst/>
                <a:rect l="l" t="t" r="r" b="b"/>
                <a:pathLst>
                  <a:path w="338" h="338" extrusionOk="0">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44000">
              <a:schemeClr val="accent6"/>
            </a:gs>
            <a:gs pos="100000">
              <a:schemeClr val="accent6"/>
            </a:gs>
          </a:gsLst>
          <a:lin ang="13500032" scaled="0"/>
        </a:gradFill>
        <a:effectLst/>
      </p:bgPr>
    </p:bg>
    <p:spTree>
      <p:nvGrpSpPr>
        <p:cNvPr id="1" name="Shape 460"/>
        <p:cNvGrpSpPr/>
        <p:nvPr/>
      </p:nvGrpSpPr>
      <p:grpSpPr>
        <a:xfrm>
          <a:off x="0" y="0"/>
          <a:ext cx="0" cy="0"/>
          <a:chOff x="0" y="0"/>
          <a:chExt cx="0" cy="0"/>
        </a:xfrm>
      </p:grpSpPr>
      <p:grpSp>
        <p:nvGrpSpPr>
          <p:cNvPr id="461" name="Google Shape;461;p3"/>
          <p:cNvGrpSpPr/>
          <p:nvPr/>
        </p:nvGrpSpPr>
        <p:grpSpPr>
          <a:xfrm flipH="1">
            <a:off x="-78629" y="2709652"/>
            <a:ext cx="9222176" cy="2516915"/>
            <a:chOff x="1851250" y="1720850"/>
            <a:chExt cx="3539775" cy="966075"/>
          </a:xfrm>
        </p:grpSpPr>
        <p:sp>
          <p:nvSpPr>
            <p:cNvPr id="462" name="Google Shape;462;p3"/>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
          <p:cNvGrpSpPr/>
          <p:nvPr/>
        </p:nvGrpSpPr>
        <p:grpSpPr>
          <a:xfrm flipH="1">
            <a:off x="79" y="56"/>
            <a:ext cx="9143721" cy="2251922"/>
            <a:chOff x="-347225" y="-1310325"/>
            <a:chExt cx="7672194" cy="1889514"/>
          </a:xfrm>
        </p:grpSpPr>
        <p:sp>
          <p:nvSpPr>
            <p:cNvPr id="779" name="Google Shape;779;p3"/>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 name="Google Shape;910;p3"/>
          <p:cNvSpPr txBox="1">
            <a:spLocks noGrp="1"/>
          </p:cNvSpPr>
          <p:nvPr>
            <p:ph type="title"/>
          </p:nvPr>
        </p:nvSpPr>
        <p:spPr>
          <a:xfrm>
            <a:off x="714675" y="2841500"/>
            <a:ext cx="4435200" cy="1498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11" name="Google Shape;911;p3"/>
          <p:cNvSpPr txBox="1">
            <a:spLocks noGrp="1"/>
          </p:cNvSpPr>
          <p:nvPr>
            <p:ph type="title" idx="2" hasCustomPrompt="1"/>
          </p:nvPr>
        </p:nvSpPr>
        <p:spPr>
          <a:xfrm>
            <a:off x="714675" y="1691421"/>
            <a:ext cx="1401300" cy="83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2" name="Google Shape;912;p3"/>
          <p:cNvSpPr txBox="1">
            <a:spLocks noGrp="1"/>
          </p:cNvSpPr>
          <p:nvPr>
            <p:ph type="subTitle" idx="1"/>
          </p:nvPr>
        </p:nvSpPr>
        <p:spPr>
          <a:xfrm>
            <a:off x="714675" y="4221263"/>
            <a:ext cx="4435200" cy="350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6"/>
            </a:gs>
            <a:gs pos="37000">
              <a:schemeClr val="accent6"/>
            </a:gs>
            <a:gs pos="100000">
              <a:schemeClr val="dk1"/>
            </a:gs>
          </a:gsLst>
          <a:lin ang="8099331" scaled="0"/>
        </a:gradFill>
        <a:effectLst/>
      </p:bgPr>
    </p:bg>
    <p:spTree>
      <p:nvGrpSpPr>
        <p:cNvPr id="1" name="Shape 3154"/>
        <p:cNvGrpSpPr/>
        <p:nvPr/>
      </p:nvGrpSpPr>
      <p:grpSpPr>
        <a:xfrm>
          <a:off x="0" y="0"/>
          <a:ext cx="0" cy="0"/>
          <a:chOff x="0" y="0"/>
          <a:chExt cx="0" cy="0"/>
        </a:xfrm>
      </p:grpSpPr>
      <p:grpSp>
        <p:nvGrpSpPr>
          <p:cNvPr id="3155" name="Google Shape;3155;p8"/>
          <p:cNvGrpSpPr/>
          <p:nvPr/>
        </p:nvGrpSpPr>
        <p:grpSpPr>
          <a:xfrm rot="10800000">
            <a:off x="-82849" y="56"/>
            <a:ext cx="9363767" cy="2555558"/>
            <a:chOff x="1851250" y="1720850"/>
            <a:chExt cx="3539775" cy="966075"/>
          </a:xfrm>
        </p:grpSpPr>
        <p:sp>
          <p:nvSpPr>
            <p:cNvPr id="3156" name="Google Shape;3156;p8"/>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2" name="Google Shape;3472;p8"/>
          <p:cNvGrpSpPr/>
          <p:nvPr/>
        </p:nvGrpSpPr>
        <p:grpSpPr>
          <a:xfrm rot="10800000">
            <a:off x="12563" y="2974626"/>
            <a:ext cx="9143721" cy="2251922"/>
            <a:chOff x="-347225" y="-1310325"/>
            <a:chExt cx="7672194" cy="1889514"/>
          </a:xfrm>
        </p:grpSpPr>
        <p:sp>
          <p:nvSpPr>
            <p:cNvPr id="3473" name="Google Shape;3473;p8"/>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4" name="Google Shape;360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6"/>
            </a:gs>
            <a:gs pos="50000">
              <a:schemeClr val="accent6"/>
            </a:gs>
            <a:gs pos="100000">
              <a:schemeClr val="dk1"/>
            </a:gs>
          </a:gsLst>
          <a:lin ang="18900732" scaled="0"/>
        </a:gradFill>
        <a:effectLst/>
      </p:bgPr>
    </p:bg>
    <p:spTree>
      <p:nvGrpSpPr>
        <p:cNvPr id="1" name="Shape 3605"/>
        <p:cNvGrpSpPr/>
        <p:nvPr/>
      </p:nvGrpSpPr>
      <p:grpSpPr>
        <a:xfrm>
          <a:off x="0" y="0"/>
          <a:ext cx="0" cy="0"/>
          <a:chOff x="0" y="0"/>
          <a:chExt cx="0" cy="0"/>
        </a:xfrm>
      </p:grpSpPr>
      <p:grpSp>
        <p:nvGrpSpPr>
          <p:cNvPr id="3606" name="Google Shape;3606;p9"/>
          <p:cNvGrpSpPr/>
          <p:nvPr/>
        </p:nvGrpSpPr>
        <p:grpSpPr>
          <a:xfrm>
            <a:off x="-82849" y="2670990"/>
            <a:ext cx="9363767" cy="2555558"/>
            <a:chOff x="1851250" y="1720850"/>
            <a:chExt cx="3539775" cy="966075"/>
          </a:xfrm>
        </p:grpSpPr>
        <p:sp>
          <p:nvSpPr>
            <p:cNvPr id="3607" name="Google Shape;3607;p9"/>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9"/>
          <p:cNvGrpSpPr/>
          <p:nvPr/>
        </p:nvGrpSpPr>
        <p:grpSpPr>
          <a:xfrm>
            <a:off x="41785" y="56"/>
            <a:ext cx="9143721" cy="2251922"/>
            <a:chOff x="-347225" y="-1310325"/>
            <a:chExt cx="7672194" cy="1889514"/>
          </a:xfrm>
        </p:grpSpPr>
        <p:sp>
          <p:nvSpPr>
            <p:cNvPr id="3924" name="Google Shape;3924;p9"/>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9"/>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9"/>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9"/>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9"/>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9"/>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9"/>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9"/>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9"/>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9"/>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9"/>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9"/>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9"/>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9"/>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9"/>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9"/>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9"/>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9"/>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9"/>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9"/>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9"/>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9"/>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9"/>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9"/>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9"/>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9"/>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5" name="Google Shape;405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56" name="Google Shape;405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dk1"/>
            </a:gs>
            <a:gs pos="44000">
              <a:schemeClr val="accent6"/>
            </a:gs>
            <a:gs pos="100000">
              <a:schemeClr val="accent6"/>
            </a:gs>
          </a:gsLst>
          <a:lin ang="13500032" scaled="0"/>
        </a:gradFill>
        <a:effectLst/>
      </p:bgPr>
    </p:bg>
    <p:spTree>
      <p:nvGrpSpPr>
        <p:cNvPr id="1" name="Shape 4057"/>
        <p:cNvGrpSpPr/>
        <p:nvPr/>
      </p:nvGrpSpPr>
      <p:grpSpPr>
        <a:xfrm>
          <a:off x="0" y="0"/>
          <a:ext cx="0" cy="0"/>
          <a:chOff x="0" y="0"/>
          <a:chExt cx="0" cy="0"/>
        </a:xfrm>
      </p:grpSpPr>
      <p:grpSp>
        <p:nvGrpSpPr>
          <p:cNvPr id="4058" name="Google Shape;4058;p10"/>
          <p:cNvGrpSpPr/>
          <p:nvPr/>
        </p:nvGrpSpPr>
        <p:grpSpPr>
          <a:xfrm rot="10800000" flipH="1">
            <a:off x="-82849" y="56"/>
            <a:ext cx="9363767" cy="2555558"/>
            <a:chOff x="1851250" y="1720850"/>
            <a:chExt cx="3539775" cy="966075"/>
          </a:xfrm>
        </p:grpSpPr>
        <p:sp>
          <p:nvSpPr>
            <p:cNvPr id="4059" name="Google Shape;4059;p10"/>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0"/>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0"/>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0"/>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0"/>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0"/>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0"/>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0"/>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0"/>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0"/>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0"/>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0"/>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0"/>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0"/>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0"/>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0"/>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0"/>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0"/>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0"/>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0"/>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0"/>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0"/>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0"/>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0"/>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0"/>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0"/>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0"/>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0"/>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0"/>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0"/>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0"/>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0"/>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0"/>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0"/>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0"/>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0"/>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0"/>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0"/>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0"/>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0"/>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0"/>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0"/>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0"/>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0"/>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0"/>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0"/>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0"/>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0"/>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0"/>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0"/>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0"/>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0"/>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0"/>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0"/>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0"/>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0"/>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0"/>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0"/>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0"/>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0"/>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0"/>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0"/>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0"/>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0"/>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0"/>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0"/>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0"/>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0"/>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0"/>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0"/>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0"/>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0"/>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0"/>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0"/>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0"/>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0"/>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0"/>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0"/>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0"/>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0"/>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0"/>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0"/>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0"/>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0"/>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0"/>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0"/>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0"/>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0"/>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0"/>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0"/>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0"/>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0"/>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0"/>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0"/>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0"/>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0"/>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0"/>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0"/>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0"/>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0"/>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0"/>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0"/>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0"/>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0"/>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0"/>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0"/>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0"/>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0"/>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0"/>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0"/>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0"/>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0"/>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0"/>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0"/>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0"/>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0"/>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0"/>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0"/>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0"/>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0"/>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0"/>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0"/>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0"/>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0"/>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0"/>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0"/>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0"/>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0"/>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0"/>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0"/>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0"/>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0"/>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0"/>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0"/>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0"/>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0"/>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0"/>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0"/>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0"/>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0"/>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0"/>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0"/>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0"/>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0"/>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0"/>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0"/>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0"/>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0"/>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0"/>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0"/>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0"/>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0"/>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0"/>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0"/>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0"/>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0"/>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0"/>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0"/>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0"/>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0"/>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0"/>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0"/>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0"/>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0"/>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0"/>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0"/>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0"/>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0"/>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0"/>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0"/>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0"/>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0"/>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0"/>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0"/>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0"/>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0"/>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0"/>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0"/>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0"/>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0"/>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0"/>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0"/>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0"/>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0"/>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0"/>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0"/>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0"/>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0"/>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0"/>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0"/>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0"/>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0"/>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0"/>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0"/>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0"/>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0"/>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0"/>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0"/>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0"/>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0"/>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0"/>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0"/>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0"/>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0"/>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0"/>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0"/>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0"/>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0"/>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0"/>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0"/>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0"/>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0"/>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0"/>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0"/>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0"/>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0"/>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0"/>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0"/>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0"/>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0"/>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0"/>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0"/>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0"/>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0"/>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0"/>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0"/>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0"/>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0"/>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0"/>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0"/>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0"/>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0"/>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0"/>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0"/>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0"/>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0"/>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0"/>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0"/>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0"/>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0"/>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0"/>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0"/>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0"/>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0"/>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0"/>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0"/>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0"/>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0"/>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0"/>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0"/>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0"/>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0"/>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0"/>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0"/>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0"/>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0"/>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0"/>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0"/>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0"/>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0"/>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0"/>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0"/>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0"/>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0"/>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0"/>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0"/>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0"/>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0"/>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0"/>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0"/>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0"/>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0"/>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0"/>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0"/>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0"/>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0"/>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0"/>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0"/>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0"/>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0"/>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0"/>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0"/>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0"/>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0"/>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0"/>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0"/>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0"/>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0"/>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0"/>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0"/>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0"/>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0"/>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0"/>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0"/>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0"/>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0"/>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0"/>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0"/>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0"/>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0"/>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0"/>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0"/>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0"/>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0"/>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0"/>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0"/>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0"/>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0"/>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0"/>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0"/>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0"/>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0"/>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0"/>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0"/>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0"/>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0"/>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10"/>
          <p:cNvGrpSpPr/>
          <p:nvPr/>
        </p:nvGrpSpPr>
        <p:grpSpPr>
          <a:xfrm rot="10800000" flipH="1">
            <a:off x="41785" y="2974626"/>
            <a:ext cx="9143721" cy="2251922"/>
            <a:chOff x="-347225" y="-1310325"/>
            <a:chExt cx="7672194" cy="1889514"/>
          </a:xfrm>
        </p:grpSpPr>
        <p:sp>
          <p:nvSpPr>
            <p:cNvPr id="4376" name="Google Shape;4376;p10"/>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0"/>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0"/>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0"/>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0"/>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0"/>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0"/>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0"/>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0"/>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0"/>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0"/>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0"/>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0"/>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0"/>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0"/>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0"/>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0"/>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0"/>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0"/>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0"/>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0"/>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0"/>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0"/>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0"/>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0"/>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0"/>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0"/>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0"/>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0"/>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0"/>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0"/>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0"/>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0"/>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0"/>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0"/>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0"/>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0"/>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0"/>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0"/>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0"/>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0"/>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0"/>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0"/>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0"/>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0"/>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0"/>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0"/>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0"/>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0"/>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0"/>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0"/>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0"/>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0"/>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0"/>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0"/>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0"/>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0"/>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0"/>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0"/>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0"/>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0"/>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0"/>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0"/>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0"/>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0"/>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0"/>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0"/>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0"/>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0"/>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0"/>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0"/>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0"/>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0"/>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0"/>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0"/>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0"/>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0"/>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0"/>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0"/>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0"/>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0"/>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0"/>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0"/>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0"/>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0"/>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0"/>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0"/>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0"/>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0"/>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0"/>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0"/>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0"/>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0"/>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0"/>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0"/>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0"/>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0"/>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0"/>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0"/>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0"/>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0"/>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0"/>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0"/>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0"/>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0"/>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0"/>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0"/>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0"/>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0"/>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0"/>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0"/>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0"/>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0"/>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0"/>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0"/>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0"/>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0"/>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0"/>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0"/>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0"/>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0"/>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0"/>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0"/>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0"/>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0"/>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10"/>
          <p:cNvSpPr txBox="1">
            <a:spLocks noGrp="1"/>
          </p:cNvSpPr>
          <p:nvPr>
            <p:ph type="title"/>
          </p:nvPr>
        </p:nvSpPr>
        <p:spPr>
          <a:xfrm>
            <a:off x="714600" y="40291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6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chemeClr val="accent6"/>
            </a:gs>
            <a:gs pos="50000">
              <a:schemeClr val="accent6"/>
            </a:gs>
            <a:gs pos="100000">
              <a:schemeClr val="dk1"/>
            </a:gs>
          </a:gsLst>
          <a:lin ang="2700006" scaled="0"/>
        </a:gradFill>
        <a:effectLst/>
      </p:bgPr>
    </p:bg>
    <p:spTree>
      <p:nvGrpSpPr>
        <p:cNvPr id="1" name="Shape 4961"/>
        <p:cNvGrpSpPr/>
        <p:nvPr/>
      </p:nvGrpSpPr>
      <p:grpSpPr>
        <a:xfrm>
          <a:off x="0" y="0"/>
          <a:ext cx="0" cy="0"/>
          <a:chOff x="0" y="0"/>
          <a:chExt cx="0" cy="0"/>
        </a:xfrm>
      </p:grpSpPr>
      <p:grpSp>
        <p:nvGrpSpPr>
          <p:cNvPr id="4962" name="Google Shape;4962;p13"/>
          <p:cNvGrpSpPr/>
          <p:nvPr/>
        </p:nvGrpSpPr>
        <p:grpSpPr>
          <a:xfrm flipH="1">
            <a:off x="-82849" y="2670990"/>
            <a:ext cx="9363767" cy="2555558"/>
            <a:chOff x="1851250" y="1720850"/>
            <a:chExt cx="3539775" cy="966075"/>
          </a:xfrm>
        </p:grpSpPr>
        <p:sp>
          <p:nvSpPr>
            <p:cNvPr id="4963" name="Google Shape;4963;p13"/>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3"/>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3"/>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3"/>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3"/>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3"/>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3"/>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3"/>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3"/>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3"/>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3"/>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3"/>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3"/>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3"/>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3"/>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3"/>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3"/>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3"/>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3"/>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3"/>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3"/>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3"/>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3"/>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3"/>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3"/>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3"/>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3"/>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3"/>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3"/>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3"/>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3"/>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3"/>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3"/>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3"/>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3"/>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3"/>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3"/>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3"/>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3"/>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3"/>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3"/>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3"/>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3"/>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3"/>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3"/>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3"/>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3"/>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3"/>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3"/>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3"/>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3"/>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3"/>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3"/>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3"/>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3"/>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3"/>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3"/>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3"/>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3"/>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3"/>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3"/>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3"/>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3"/>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3"/>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3"/>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3"/>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3"/>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3"/>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3"/>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3"/>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3"/>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3"/>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3"/>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3"/>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3"/>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3"/>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3"/>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3"/>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3"/>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3"/>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3"/>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3"/>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3"/>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3"/>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3"/>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3"/>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3"/>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3"/>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3"/>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3"/>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3"/>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3"/>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3"/>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3"/>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3"/>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3"/>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3"/>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3"/>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3"/>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3"/>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3"/>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3"/>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3"/>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3"/>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3"/>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3"/>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3"/>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3"/>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3"/>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3"/>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3"/>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3"/>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3"/>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3"/>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3"/>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3"/>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3"/>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3"/>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3"/>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3"/>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3"/>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3"/>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3"/>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3"/>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3"/>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3"/>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3"/>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3"/>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3"/>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3"/>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3"/>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3"/>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3"/>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3"/>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3"/>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3"/>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3"/>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3"/>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3"/>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3"/>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3"/>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3"/>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3"/>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3"/>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3"/>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3"/>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3"/>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3"/>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3"/>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3"/>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3"/>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3"/>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3"/>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3"/>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3"/>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3"/>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3"/>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3"/>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3"/>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3"/>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3"/>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3"/>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3"/>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3"/>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3"/>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3"/>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3"/>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3"/>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3"/>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3"/>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3"/>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3"/>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3"/>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3"/>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3"/>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3"/>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3"/>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3"/>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13"/>
          <p:cNvGrpSpPr/>
          <p:nvPr/>
        </p:nvGrpSpPr>
        <p:grpSpPr>
          <a:xfrm flipH="1">
            <a:off x="12563" y="56"/>
            <a:ext cx="9143721" cy="2251922"/>
            <a:chOff x="-347225" y="-1310325"/>
            <a:chExt cx="7672194" cy="1889514"/>
          </a:xfrm>
        </p:grpSpPr>
        <p:sp>
          <p:nvSpPr>
            <p:cNvPr id="5280" name="Google Shape;5280;p13"/>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3"/>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3"/>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3"/>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3"/>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3"/>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3"/>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3"/>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3"/>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3"/>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3"/>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3"/>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3"/>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3"/>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3"/>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3"/>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3"/>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3"/>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3"/>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3"/>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3"/>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3"/>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3"/>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3"/>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3"/>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3"/>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3"/>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3"/>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3"/>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3"/>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3"/>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3"/>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3"/>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3"/>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3"/>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3"/>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3"/>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3"/>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3"/>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3"/>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3"/>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3"/>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3"/>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3"/>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3"/>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3"/>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3"/>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3"/>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3"/>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3"/>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3"/>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3"/>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3"/>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3"/>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3"/>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3"/>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3"/>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3"/>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3"/>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3"/>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3"/>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
          <p:cNvGrpSpPr/>
          <p:nvPr/>
        </p:nvGrpSpPr>
        <p:grpSpPr>
          <a:xfrm>
            <a:off x="-31476" y="4719701"/>
            <a:ext cx="9206952" cy="461886"/>
            <a:chOff x="12" y="4706850"/>
            <a:chExt cx="9519181" cy="461886"/>
          </a:xfrm>
        </p:grpSpPr>
        <p:sp>
          <p:nvSpPr>
            <p:cNvPr id="5412" name="Google Shape;5412;p13"/>
            <p:cNvSpPr/>
            <p:nvPr/>
          </p:nvSpPr>
          <p:spPr>
            <a:xfrm>
              <a:off x="12" y="4900567"/>
              <a:ext cx="9493606" cy="235503"/>
            </a:xfrm>
            <a:custGeom>
              <a:avLst/>
              <a:gdLst/>
              <a:ahLst/>
              <a:cxnLst/>
              <a:rect l="l" t="t" r="r" b="b"/>
              <a:pathLst>
                <a:path w="140412" h="3483" extrusionOk="0">
                  <a:moveTo>
                    <a:pt x="0" y="0"/>
                  </a:moveTo>
                  <a:lnTo>
                    <a:pt x="0" y="3482"/>
                  </a:lnTo>
                  <a:lnTo>
                    <a:pt x="140411" y="3482"/>
                  </a:lnTo>
                  <a:lnTo>
                    <a:pt x="140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3" name="Google Shape;5413;p13"/>
            <p:cNvGrpSpPr/>
            <p:nvPr/>
          </p:nvGrpSpPr>
          <p:grpSpPr>
            <a:xfrm>
              <a:off x="1209078" y="4884373"/>
              <a:ext cx="258320" cy="284364"/>
              <a:chOff x="-95938" y="5196046"/>
              <a:chExt cx="289499" cy="318687"/>
            </a:xfrm>
          </p:grpSpPr>
          <p:sp>
            <p:nvSpPr>
              <p:cNvPr id="5414" name="Google Shape;5414;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13"/>
            <p:cNvGrpSpPr/>
            <p:nvPr/>
          </p:nvGrpSpPr>
          <p:grpSpPr>
            <a:xfrm>
              <a:off x="500999" y="4884373"/>
              <a:ext cx="258320" cy="284364"/>
              <a:chOff x="-95938" y="5196046"/>
              <a:chExt cx="289499" cy="318687"/>
            </a:xfrm>
          </p:grpSpPr>
          <p:sp>
            <p:nvSpPr>
              <p:cNvPr id="5420" name="Google Shape;5420;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5" name="Google Shape;5425;p13"/>
            <p:cNvSpPr/>
            <p:nvPr/>
          </p:nvSpPr>
          <p:spPr>
            <a:xfrm>
              <a:off x="12" y="4706850"/>
              <a:ext cx="9493606" cy="193785"/>
            </a:xfrm>
            <a:custGeom>
              <a:avLst/>
              <a:gdLst/>
              <a:ahLst/>
              <a:cxnLst/>
              <a:rect l="l" t="t" r="r" b="b"/>
              <a:pathLst>
                <a:path w="140412" h="2866" extrusionOk="0">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13"/>
            <p:cNvGrpSpPr/>
            <p:nvPr/>
          </p:nvGrpSpPr>
          <p:grpSpPr>
            <a:xfrm>
              <a:off x="1917157" y="4884373"/>
              <a:ext cx="258320" cy="284364"/>
              <a:chOff x="-95938" y="5196046"/>
              <a:chExt cx="289499" cy="318687"/>
            </a:xfrm>
          </p:grpSpPr>
          <p:sp>
            <p:nvSpPr>
              <p:cNvPr id="5427" name="Google Shape;5427;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13"/>
            <p:cNvGrpSpPr/>
            <p:nvPr/>
          </p:nvGrpSpPr>
          <p:grpSpPr>
            <a:xfrm>
              <a:off x="2625237" y="4884373"/>
              <a:ext cx="258320" cy="284364"/>
              <a:chOff x="-95938" y="5196046"/>
              <a:chExt cx="289499" cy="318687"/>
            </a:xfrm>
          </p:grpSpPr>
          <p:sp>
            <p:nvSpPr>
              <p:cNvPr id="5433" name="Google Shape;5433;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13"/>
            <p:cNvGrpSpPr/>
            <p:nvPr/>
          </p:nvGrpSpPr>
          <p:grpSpPr>
            <a:xfrm>
              <a:off x="3333316" y="4884373"/>
              <a:ext cx="258320" cy="284364"/>
              <a:chOff x="-95938" y="5196046"/>
              <a:chExt cx="289499" cy="318687"/>
            </a:xfrm>
          </p:grpSpPr>
          <p:sp>
            <p:nvSpPr>
              <p:cNvPr id="5439" name="Google Shape;5439;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13"/>
            <p:cNvGrpSpPr/>
            <p:nvPr/>
          </p:nvGrpSpPr>
          <p:grpSpPr>
            <a:xfrm>
              <a:off x="4041396" y="4884373"/>
              <a:ext cx="258320" cy="284364"/>
              <a:chOff x="-95938" y="5196046"/>
              <a:chExt cx="289499" cy="318687"/>
            </a:xfrm>
          </p:grpSpPr>
          <p:sp>
            <p:nvSpPr>
              <p:cNvPr id="5445" name="Google Shape;5445;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13"/>
            <p:cNvGrpSpPr/>
            <p:nvPr/>
          </p:nvGrpSpPr>
          <p:grpSpPr>
            <a:xfrm>
              <a:off x="4749475" y="4884373"/>
              <a:ext cx="258320" cy="284364"/>
              <a:chOff x="-95938" y="5196046"/>
              <a:chExt cx="289499" cy="318687"/>
            </a:xfrm>
          </p:grpSpPr>
          <p:sp>
            <p:nvSpPr>
              <p:cNvPr id="5451" name="Google Shape;5451;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13"/>
            <p:cNvGrpSpPr/>
            <p:nvPr/>
          </p:nvGrpSpPr>
          <p:grpSpPr>
            <a:xfrm>
              <a:off x="5457554" y="4884373"/>
              <a:ext cx="258320" cy="284364"/>
              <a:chOff x="-95938" y="5196046"/>
              <a:chExt cx="289499" cy="318687"/>
            </a:xfrm>
          </p:grpSpPr>
          <p:sp>
            <p:nvSpPr>
              <p:cNvPr id="5457" name="Google Shape;5457;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13"/>
            <p:cNvGrpSpPr/>
            <p:nvPr/>
          </p:nvGrpSpPr>
          <p:grpSpPr>
            <a:xfrm>
              <a:off x="6165634" y="4884373"/>
              <a:ext cx="258320" cy="284364"/>
              <a:chOff x="-95938" y="5196046"/>
              <a:chExt cx="289499" cy="318687"/>
            </a:xfrm>
          </p:grpSpPr>
          <p:sp>
            <p:nvSpPr>
              <p:cNvPr id="5463" name="Google Shape;5463;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13"/>
            <p:cNvGrpSpPr/>
            <p:nvPr/>
          </p:nvGrpSpPr>
          <p:grpSpPr>
            <a:xfrm>
              <a:off x="6873713" y="4884373"/>
              <a:ext cx="258320" cy="284364"/>
              <a:chOff x="-95938" y="5196046"/>
              <a:chExt cx="289499" cy="318687"/>
            </a:xfrm>
          </p:grpSpPr>
          <p:sp>
            <p:nvSpPr>
              <p:cNvPr id="5469" name="Google Shape;5469;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13"/>
            <p:cNvGrpSpPr/>
            <p:nvPr/>
          </p:nvGrpSpPr>
          <p:grpSpPr>
            <a:xfrm>
              <a:off x="7581793" y="4884373"/>
              <a:ext cx="258320" cy="284364"/>
              <a:chOff x="-95938" y="5196046"/>
              <a:chExt cx="289499" cy="318687"/>
            </a:xfrm>
          </p:grpSpPr>
          <p:sp>
            <p:nvSpPr>
              <p:cNvPr id="5475" name="Google Shape;5475;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13"/>
            <p:cNvGrpSpPr/>
            <p:nvPr/>
          </p:nvGrpSpPr>
          <p:grpSpPr>
            <a:xfrm>
              <a:off x="8289872" y="4884373"/>
              <a:ext cx="258320" cy="284364"/>
              <a:chOff x="-95938" y="5196046"/>
              <a:chExt cx="289499" cy="318687"/>
            </a:xfrm>
          </p:grpSpPr>
          <p:sp>
            <p:nvSpPr>
              <p:cNvPr id="5481" name="Google Shape;5481;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13"/>
            <p:cNvGrpSpPr/>
            <p:nvPr/>
          </p:nvGrpSpPr>
          <p:grpSpPr>
            <a:xfrm>
              <a:off x="8997951" y="4884373"/>
              <a:ext cx="258320" cy="284364"/>
              <a:chOff x="-95938" y="5196046"/>
              <a:chExt cx="289499" cy="318687"/>
            </a:xfrm>
          </p:grpSpPr>
          <p:sp>
            <p:nvSpPr>
              <p:cNvPr id="5487" name="Google Shape;5487;p13"/>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13"/>
            <p:cNvSpPr/>
            <p:nvPr/>
          </p:nvSpPr>
          <p:spPr>
            <a:xfrm>
              <a:off x="12" y="4896780"/>
              <a:ext cx="9519181" cy="79786"/>
            </a:xfrm>
            <a:custGeom>
              <a:avLst/>
              <a:gdLst/>
              <a:ahLst/>
              <a:cxnLst/>
              <a:rect l="l" t="t" r="r" b="b"/>
              <a:pathLst>
                <a:path w="122327" h="1180" extrusionOk="0">
                  <a:moveTo>
                    <a:pt x="122045" y="0"/>
                  </a:moveTo>
                  <a:lnTo>
                    <a:pt x="0" y="56"/>
                  </a:lnTo>
                  <a:lnTo>
                    <a:pt x="0" y="1179"/>
                  </a:lnTo>
                  <a:lnTo>
                    <a:pt x="122326" y="117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3" name="Google Shape;5493;p13"/>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94" name="Google Shape;5494;p13"/>
          <p:cNvSpPr txBox="1">
            <a:spLocks noGrp="1"/>
          </p:cNvSpPr>
          <p:nvPr>
            <p:ph type="title" idx="2" hasCustomPrompt="1"/>
          </p:nvPr>
        </p:nvSpPr>
        <p:spPr>
          <a:xfrm>
            <a:off x="800175" y="1610425"/>
            <a:ext cx="736500" cy="350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21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495" name="Google Shape;5495;p13"/>
          <p:cNvSpPr txBox="1">
            <a:spLocks noGrp="1"/>
          </p:cNvSpPr>
          <p:nvPr>
            <p:ph type="subTitle" idx="1"/>
          </p:nvPr>
        </p:nvSpPr>
        <p:spPr>
          <a:xfrm>
            <a:off x="1647066" y="1610425"/>
            <a:ext cx="2912400" cy="350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96" name="Google Shape;5496;p13"/>
          <p:cNvSpPr txBox="1">
            <a:spLocks noGrp="1"/>
          </p:cNvSpPr>
          <p:nvPr>
            <p:ph type="title" idx="3" hasCustomPrompt="1"/>
          </p:nvPr>
        </p:nvSpPr>
        <p:spPr>
          <a:xfrm>
            <a:off x="800175" y="2646437"/>
            <a:ext cx="736500" cy="350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21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497" name="Google Shape;5497;p13"/>
          <p:cNvSpPr txBox="1">
            <a:spLocks noGrp="1"/>
          </p:cNvSpPr>
          <p:nvPr>
            <p:ph type="subTitle" idx="4"/>
          </p:nvPr>
        </p:nvSpPr>
        <p:spPr>
          <a:xfrm>
            <a:off x="1647066" y="2646437"/>
            <a:ext cx="2912400" cy="350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98" name="Google Shape;5498;p13"/>
          <p:cNvSpPr txBox="1">
            <a:spLocks noGrp="1"/>
          </p:cNvSpPr>
          <p:nvPr>
            <p:ph type="title" idx="5" hasCustomPrompt="1"/>
          </p:nvPr>
        </p:nvSpPr>
        <p:spPr>
          <a:xfrm>
            <a:off x="800175" y="3685752"/>
            <a:ext cx="736500" cy="350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21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499" name="Google Shape;5499;p13"/>
          <p:cNvSpPr txBox="1">
            <a:spLocks noGrp="1"/>
          </p:cNvSpPr>
          <p:nvPr>
            <p:ph type="subTitle" idx="6"/>
          </p:nvPr>
        </p:nvSpPr>
        <p:spPr>
          <a:xfrm>
            <a:off x="1647066" y="3685752"/>
            <a:ext cx="2912400" cy="350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0" name="Google Shape;5500;p13"/>
          <p:cNvSpPr txBox="1">
            <a:spLocks noGrp="1"/>
          </p:cNvSpPr>
          <p:nvPr>
            <p:ph type="title" idx="7" hasCustomPrompt="1"/>
          </p:nvPr>
        </p:nvSpPr>
        <p:spPr>
          <a:xfrm>
            <a:off x="4575050" y="1610425"/>
            <a:ext cx="736500" cy="350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21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501" name="Google Shape;5501;p13"/>
          <p:cNvSpPr txBox="1">
            <a:spLocks noGrp="1"/>
          </p:cNvSpPr>
          <p:nvPr>
            <p:ph type="subTitle" idx="8"/>
          </p:nvPr>
        </p:nvSpPr>
        <p:spPr>
          <a:xfrm>
            <a:off x="5428191" y="1610425"/>
            <a:ext cx="2988900" cy="350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2" name="Google Shape;5502;p13"/>
          <p:cNvSpPr txBox="1">
            <a:spLocks noGrp="1"/>
          </p:cNvSpPr>
          <p:nvPr>
            <p:ph type="title" idx="9" hasCustomPrompt="1"/>
          </p:nvPr>
        </p:nvSpPr>
        <p:spPr>
          <a:xfrm>
            <a:off x="4575050" y="2648537"/>
            <a:ext cx="736500" cy="346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21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503" name="Google Shape;5503;p13"/>
          <p:cNvSpPr txBox="1">
            <a:spLocks noGrp="1"/>
          </p:cNvSpPr>
          <p:nvPr>
            <p:ph type="subTitle" idx="13"/>
          </p:nvPr>
        </p:nvSpPr>
        <p:spPr>
          <a:xfrm>
            <a:off x="5428191" y="2646437"/>
            <a:ext cx="2988900" cy="350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4" name="Google Shape;5504;p13"/>
          <p:cNvSpPr txBox="1">
            <a:spLocks noGrp="1"/>
          </p:cNvSpPr>
          <p:nvPr>
            <p:ph type="title" idx="14" hasCustomPrompt="1"/>
          </p:nvPr>
        </p:nvSpPr>
        <p:spPr>
          <a:xfrm>
            <a:off x="4575050" y="3685752"/>
            <a:ext cx="736500" cy="350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21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505" name="Google Shape;5505;p13"/>
          <p:cNvSpPr txBox="1">
            <a:spLocks noGrp="1"/>
          </p:cNvSpPr>
          <p:nvPr>
            <p:ph type="subTitle" idx="15"/>
          </p:nvPr>
        </p:nvSpPr>
        <p:spPr>
          <a:xfrm>
            <a:off x="5428191" y="3685752"/>
            <a:ext cx="2988900" cy="350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5506" name="Google Shape;5506;p13"/>
          <p:cNvGrpSpPr/>
          <p:nvPr/>
        </p:nvGrpSpPr>
        <p:grpSpPr>
          <a:xfrm>
            <a:off x="466400" y="4388350"/>
            <a:ext cx="7842416" cy="456872"/>
            <a:chOff x="466400" y="4388350"/>
            <a:chExt cx="7842416" cy="456872"/>
          </a:xfrm>
        </p:grpSpPr>
        <p:grpSp>
          <p:nvGrpSpPr>
            <p:cNvPr id="5507" name="Google Shape;5507;p13"/>
            <p:cNvGrpSpPr/>
            <p:nvPr/>
          </p:nvGrpSpPr>
          <p:grpSpPr>
            <a:xfrm>
              <a:off x="4975110" y="4608254"/>
              <a:ext cx="208157" cy="236967"/>
              <a:chOff x="4975110" y="4608254"/>
              <a:chExt cx="208157" cy="236967"/>
            </a:xfrm>
          </p:grpSpPr>
          <p:sp>
            <p:nvSpPr>
              <p:cNvPr id="5508" name="Google Shape;5508;p13"/>
              <p:cNvSpPr/>
              <p:nvPr/>
            </p:nvSpPr>
            <p:spPr>
              <a:xfrm flipH="1">
                <a:off x="4975110" y="4608254"/>
                <a:ext cx="208157" cy="236967"/>
              </a:xfrm>
              <a:custGeom>
                <a:avLst/>
                <a:gdLst/>
                <a:ahLst/>
                <a:cxnLst/>
                <a:rect l="l" t="t" r="r" b="b"/>
                <a:pathLst>
                  <a:path w="2023" h="2303" extrusionOk="0">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3"/>
              <p:cNvSpPr/>
              <p:nvPr/>
            </p:nvSpPr>
            <p:spPr>
              <a:xfrm flipH="1">
                <a:off x="5015547" y="4660217"/>
                <a:ext cx="127281" cy="127281"/>
              </a:xfrm>
              <a:custGeom>
                <a:avLst/>
                <a:gdLst/>
                <a:ahLst/>
                <a:cxnLst/>
                <a:rect l="l" t="t" r="r" b="b"/>
                <a:pathLst>
                  <a:path w="1237" h="1237" extrusionOk="0">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3"/>
              <p:cNvSpPr/>
              <p:nvPr/>
            </p:nvSpPr>
            <p:spPr>
              <a:xfrm flipH="1">
                <a:off x="5009785" y="4665979"/>
                <a:ext cx="127281" cy="121519"/>
              </a:xfrm>
              <a:custGeom>
                <a:avLst/>
                <a:gdLst/>
                <a:ahLst/>
                <a:cxnLst/>
                <a:rect l="l" t="t" r="r" b="b"/>
                <a:pathLst>
                  <a:path w="1237" h="1181" extrusionOk="0">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3"/>
              <p:cNvSpPr/>
              <p:nvPr/>
            </p:nvSpPr>
            <p:spPr>
              <a:xfrm flipH="1">
                <a:off x="5044460" y="4694893"/>
                <a:ext cx="80978" cy="69454"/>
              </a:xfrm>
              <a:custGeom>
                <a:avLst/>
                <a:gdLst/>
                <a:ahLst/>
                <a:cxnLst/>
                <a:rect l="l" t="t" r="r" b="b"/>
                <a:pathLst>
                  <a:path w="787" h="675" extrusionOk="0">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13"/>
            <p:cNvGrpSpPr/>
            <p:nvPr/>
          </p:nvGrpSpPr>
          <p:grpSpPr>
            <a:xfrm flipH="1">
              <a:off x="466400" y="4388350"/>
              <a:ext cx="230087" cy="393387"/>
              <a:chOff x="1267792" y="5309150"/>
              <a:chExt cx="230087" cy="393387"/>
            </a:xfrm>
          </p:grpSpPr>
          <p:sp>
            <p:nvSpPr>
              <p:cNvPr id="5513" name="Google Shape;5513;p13"/>
              <p:cNvSpPr/>
              <p:nvPr/>
            </p:nvSpPr>
            <p:spPr>
              <a:xfrm>
                <a:off x="1267792" y="5309150"/>
                <a:ext cx="230087" cy="393387"/>
              </a:xfrm>
              <a:custGeom>
                <a:avLst/>
                <a:gdLst/>
                <a:ahLst/>
                <a:cxnLst/>
                <a:rect l="l" t="t" r="r" b="b"/>
                <a:pathLst>
                  <a:path w="3483" h="5955" extrusionOk="0">
                    <a:moveTo>
                      <a:pt x="3483" y="1"/>
                    </a:moveTo>
                    <a:lnTo>
                      <a:pt x="3483" y="5954"/>
                    </a:lnTo>
                    <a:lnTo>
                      <a:pt x="0" y="595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3"/>
              <p:cNvSpPr/>
              <p:nvPr/>
            </p:nvSpPr>
            <p:spPr>
              <a:xfrm>
                <a:off x="1416227" y="5309150"/>
                <a:ext cx="81650" cy="393387"/>
              </a:xfrm>
              <a:custGeom>
                <a:avLst/>
                <a:gdLst/>
                <a:ahLst/>
                <a:cxnLst/>
                <a:rect l="l" t="t" r="r" b="b"/>
                <a:pathLst>
                  <a:path w="1236" h="5955" extrusionOk="0">
                    <a:moveTo>
                      <a:pt x="1236" y="1"/>
                    </a:moveTo>
                    <a:lnTo>
                      <a:pt x="1236"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3"/>
              <p:cNvSpPr/>
              <p:nvPr/>
            </p:nvSpPr>
            <p:spPr>
              <a:xfrm>
                <a:off x="1312316" y="5309150"/>
                <a:ext cx="44591" cy="393387"/>
              </a:xfrm>
              <a:custGeom>
                <a:avLst/>
                <a:gdLst/>
                <a:ahLst/>
                <a:cxnLst/>
                <a:rect l="l" t="t" r="r" b="b"/>
                <a:pathLst>
                  <a:path w="675" h="5955" extrusionOk="0">
                    <a:moveTo>
                      <a:pt x="674" y="1"/>
                    </a:moveTo>
                    <a:lnTo>
                      <a:pt x="674"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13"/>
            <p:cNvGrpSpPr/>
            <p:nvPr/>
          </p:nvGrpSpPr>
          <p:grpSpPr>
            <a:xfrm flipH="1">
              <a:off x="7441113" y="4705024"/>
              <a:ext cx="356261" cy="81650"/>
              <a:chOff x="1962943" y="5517637"/>
              <a:chExt cx="356261" cy="81650"/>
            </a:xfrm>
          </p:grpSpPr>
          <p:sp>
            <p:nvSpPr>
              <p:cNvPr id="5517" name="Google Shape;5517;p13"/>
              <p:cNvSpPr/>
              <p:nvPr/>
            </p:nvSpPr>
            <p:spPr>
              <a:xfrm>
                <a:off x="1985205" y="5517637"/>
                <a:ext cx="70552" cy="81650"/>
              </a:xfrm>
              <a:custGeom>
                <a:avLst/>
                <a:gdLst/>
                <a:ahLst/>
                <a:cxnLst/>
                <a:rect l="l" t="t" r="r" b="b"/>
                <a:pathLst>
                  <a:path w="1068" h="1236" extrusionOk="0">
                    <a:moveTo>
                      <a:pt x="57" y="1236"/>
                    </a:moveTo>
                    <a:lnTo>
                      <a:pt x="0" y="0"/>
                    </a:lnTo>
                    <a:lnTo>
                      <a:pt x="1068" y="0"/>
                    </a:lnTo>
                    <a:lnTo>
                      <a:pt x="1068" y="1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3"/>
              <p:cNvSpPr/>
              <p:nvPr/>
            </p:nvSpPr>
            <p:spPr>
              <a:xfrm>
                <a:off x="2055690" y="5517637"/>
                <a:ext cx="263513" cy="81650"/>
              </a:xfrm>
              <a:custGeom>
                <a:avLst/>
                <a:gdLst/>
                <a:ahLst/>
                <a:cxnLst/>
                <a:rect l="l" t="t" r="r" b="b"/>
                <a:pathLst>
                  <a:path w="3989" h="1236" extrusionOk="0">
                    <a:moveTo>
                      <a:pt x="1" y="1236"/>
                    </a:moveTo>
                    <a:lnTo>
                      <a:pt x="1" y="0"/>
                    </a:lnTo>
                    <a:lnTo>
                      <a:pt x="3988" y="0"/>
                    </a:lnTo>
                    <a:lnTo>
                      <a:pt x="3988"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3"/>
              <p:cNvSpPr/>
              <p:nvPr/>
            </p:nvSpPr>
            <p:spPr>
              <a:xfrm>
                <a:off x="1962943" y="5517637"/>
                <a:ext cx="26028" cy="81650"/>
              </a:xfrm>
              <a:custGeom>
                <a:avLst/>
                <a:gdLst/>
                <a:ahLst/>
                <a:cxnLst/>
                <a:rect l="l" t="t" r="r" b="b"/>
                <a:pathLst>
                  <a:path w="394" h="1236" extrusionOk="0">
                    <a:moveTo>
                      <a:pt x="0" y="1236"/>
                    </a:moveTo>
                    <a:lnTo>
                      <a:pt x="0" y="0"/>
                    </a:lnTo>
                    <a:lnTo>
                      <a:pt x="337" y="0"/>
                    </a:lnTo>
                    <a:lnTo>
                      <a:pt x="394"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3"/>
              <p:cNvSpPr/>
              <p:nvPr/>
            </p:nvSpPr>
            <p:spPr>
              <a:xfrm>
                <a:off x="2055690" y="5580723"/>
                <a:ext cx="263513" cy="18563"/>
              </a:xfrm>
              <a:custGeom>
                <a:avLst/>
                <a:gdLst/>
                <a:ahLst/>
                <a:cxnLst/>
                <a:rect l="l" t="t" r="r" b="b"/>
                <a:pathLst>
                  <a:path w="3989" h="281" extrusionOk="0">
                    <a:moveTo>
                      <a:pt x="3988" y="0"/>
                    </a:moveTo>
                    <a:lnTo>
                      <a:pt x="3988" y="281"/>
                    </a:lnTo>
                    <a:lnTo>
                      <a:pt x="1" y="281"/>
                    </a:lnTo>
                    <a:lnTo>
                      <a:pt x="1"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3"/>
              <p:cNvSpPr/>
              <p:nvPr/>
            </p:nvSpPr>
            <p:spPr>
              <a:xfrm>
                <a:off x="1962943" y="5580723"/>
                <a:ext cx="26028" cy="18563"/>
              </a:xfrm>
              <a:custGeom>
                <a:avLst/>
                <a:gdLst/>
                <a:ahLst/>
                <a:cxnLst/>
                <a:rect l="l" t="t" r="r" b="b"/>
                <a:pathLst>
                  <a:path w="394" h="281" extrusionOk="0">
                    <a:moveTo>
                      <a:pt x="394" y="0"/>
                    </a:moveTo>
                    <a:lnTo>
                      <a:pt x="394" y="281"/>
                    </a:lnTo>
                    <a:lnTo>
                      <a:pt x="0" y="281"/>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3"/>
            <p:cNvGrpSpPr/>
            <p:nvPr/>
          </p:nvGrpSpPr>
          <p:grpSpPr>
            <a:xfrm flipH="1">
              <a:off x="8056467" y="4536578"/>
              <a:ext cx="252349" cy="252349"/>
              <a:chOff x="1647575" y="5358103"/>
              <a:chExt cx="252349" cy="252349"/>
            </a:xfrm>
          </p:grpSpPr>
          <p:sp>
            <p:nvSpPr>
              <p:cNvPr id="5523" name="Google Shape;5523;p13"/>
              <p:cNvSpPr/>
              <p:nvPr/>
            </p:nvSpPr>
            <p:spPr>
              <a:xfrm>
                <a:off x="1647575" y="5358103"/>
                <a:ext cx="252349" cy="252349"/>
              </a:xfrm>
              <a:custGeom>
                <a:avLst/>
                <a:gdLst/>
                <a:ahLst/>
                <a:cxnLst/>
                <a:rect l="l" t="t" r="r" b="b"/>
                <a:pathLst>
                  <a:path w="3820" h="3820" extrusionOk="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3"/>
              <p:cNvSpPr/>
              <p:nvPr/>
            </p:nvSpPr>
            <p:spPr>
              <a:xfrm>
                <a:off x="1695798" y="5428588"/>
                <a:ext cx="163300" cy="141038"/>
              </a:xfrm>
              <a:custGeom>
                <a:avLst/>
                <a:gdLst/>
                <a:ahLst/>
                <a:cxnLst/>
                <a:rect l="l" t="t" r="r" b="b"/>
                <a:pathLst>
                  <a:path w="2472" h="2135" extrusionOk="0">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
              <p:cNvSpPr/>
              <p:nvPr/>
            </p:nvSpPr>
            <p:spPr>
              <a:xfrm>
                <a:off x="1740322" y="5450850"/>
                <a:ext cx="85416" cy="85416"/>
              </a:xfrm>
              <a:custGeom>
                <a:avLst/>
                <a:gdLst/>
                <a:ahLst/>
                <a:cxnLst/>
                <a:rect l="l" t="t" r="r" b="b"/>
                <a:pathLst>
                  <a:path w="1293" h="1293" extrusionOk="0">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3"/>
              <p:cNvSpPr/>
              <p:nvPr/>
            </p:nvSpPr>
            <p:spPr>
              <a:xfrm>
                <a:off x="1758885" y="5495374"/>
                <a:ext cx="22328" cy="22328"/>
              </a:xfrm>
              <a:custGeom>
                <a:avLst/>
                <a:gdLst/>
                <a:ahLst/>
                <a:cxnLst/>
                <a:rect l="l" t="t" r="r" b="b"/>
                <a:pathLst>
                  <a:path w="338" h="338" extrusionOk="0">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1">
    <p:bg>
      <p:bgPr>
        <a:gradFill>
          <a:gsLst>
            <a:gs pos="0">
              <a:schemeClr val="dk1"/>
            </a:gs>
            <a:gs pos="44000">
              <a:schemeClr val="accent6"/>
            </a:gs>
            <a:gs pos="100000">
              <a:schemeClr val="accent6"/>
            </a:gs>
          </a:gsLst>
          <a:lin ang="13500032" scaled="0"/>
        </a:gradFill>
        <a:effectLst/>
      </p:bgPr>
    </p:bg>
    <p:spTree>
      <p:nvGrpSpPr>
        <p:cNvPr id="1" name="Shape 5527"/>
        <p:cNvGrpSpPr/>
        <p:nvPr/>
      </p:nvGrpSpPr>
      <p:grpSpPr>
        <a:xfrm>
          <a:off x="0" y="0"/>
          <a:ext cx="0" cy="0"/>
          <a:chOff x="0" y="0"/>
          <a:chExt cx="0" cy="0"/>
        </a:xfrm>
      </p:grpSpPr>
      <p:grpSp>
        <p:nvGrpSpPr>
          <p:cNvPr id="5528" name="Google Shape;5528;p14"/>
          <p:cNvGrpSpPr/>
          <p:nvPr/>
        </p:nvGrpSpPr>
        <p:grpSpPr>
          <a:xfrm rot="10800000">
            <a:off x="-82849" y="56"/>
            <a:ext cx="9363767" cy="2555558"/>
            <a:chOff x="1851250" y="1720850"/>
            <a:chExt cx="3539775" cy="966075"/>
          </a:xfrm>
        </p:grpSpPr>
        <p:sp>
          <p:nvSpPr>
            <p:cNvPr id="5529" name="Google Shape;5529;p14"/>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4"/>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4"/>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4"/>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4"/>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4"/>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4"/>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4"/>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4"/>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4"/>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4"/>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4"/>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4"/>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4"/>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4"/>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4"/>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4"/>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4"/>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4"/>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4"/>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4"/>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4"/>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4"/>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4"/>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4"/>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4"/>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4"/>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4"/>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4"/>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4"/>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4"/>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4"/>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4"/>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4"/>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4"/>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4"/>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4"/>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4"/>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4"/>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4"/>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4"/>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4"/>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4"/>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4"/>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4"/>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4"/>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4"/>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4"/>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4"/>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4"/>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4"/>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4"/>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4"/>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4"/>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4"/>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4"/>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4"/>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4"/>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4"/>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4"/>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4"/>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4"/>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4"/>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4"/>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4"/>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4"/>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4"/>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4"/>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4"/>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4"/>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4"/>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4"/>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4"/>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4"/>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4"/>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4"/>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4"/>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4"/>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4"/>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4"/>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4"/>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4"/>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4"/>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4"/>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4"/>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4"/>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4"/>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4"/>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4"/>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4"/>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4"/>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4"/>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4"/>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4"/>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4"/>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4"/>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4"/>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4"/>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4"/>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4"/>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4"/>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4"/>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4"/>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4"/>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4"/>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4"/>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4"/>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4"/>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4"/>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4"/>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4"/>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4"/>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4"/>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4"/>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4"/>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4"/>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4"/>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4"/>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4"/>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4"/>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4"/>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4"/>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4"/>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4"/>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4"/>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4"/>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4"/>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4"/>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4"/>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4"/>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4"/>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4"/>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4"/>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14"/>
          <p:cNvGrpSpPr/>
          <p:nvPr/>
        </p:nvGrpSpPr>
        <p:grpSpPr>
          <a:xfrm rot="10800000">
            <a:off x="12563" y="2974626"/>
            <a:ext cx="9143721" cy="2251922"/>
            <a:chOff x="-347225" y="-1310325"/>
            <a:chExt cx="7672194" cy="1889514"/>
          </a:xfrm>
        </p:grpSpPr>
        <p:sp>
          <p:nvSpPr>
            <p:cNvPr id="5846" name="Google Shape;5846;p14"/>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4"/>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4"/>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4"/>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4"/>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4"/>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4"/>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4"/>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4"/>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4"/>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4"/>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4"/>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4"/>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4"/>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4"/>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4"/>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4"/>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4"/>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4"/>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4"/>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4"/>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4"/>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4"/>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4"/>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4"/>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4"/>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4"/>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4"/>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4"/>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4"/>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14"/>
          <p:cNvGrpSpPr/>
          <p:nvPr/>
        </p:nvGrpSpPr>
        <p:grpSpPr>
          <a:xfrm>
            <a:off x="-31476" y="4719701"/>
            <a:ext cx="9206952" cy="461886"/>
            <a:chOff x="12" y="4706850"/>
            <a:chExt cx="9519181" cy="461886"/>
          </a:xfrm>
        </p:grpSpPr>
        <p:sp>
          <p:nvSpPr>
            <p:cNvPr id="5978" name="Google Shape;5978;p14"/>
            <p:cNvSpPr/>
            <p:nvPr/>
          </p:nvSpPr>
          <p:spPr>
            <a:xfrm>
              <a:off x="12" y="4900567"/>
              <a:ext cx="9493606" cy="235503"/>
            </a:xfrm>
            <a:custGeom>
              <a:avLst/>
              <a:gdLst/>
              <a:ahLst/>
              <a:cxnLst/>
              <a:rect l="l" t="t" r="r" b="b"/>
              <a:pathLst>
                <a:path w="140412" h="3483" extrusionOk="0">
                  <a:moveTo>
                    <a:pt x="0" y="0"/>
                  </a:moveTo>
                  <a:lnTo>
                    <a:pt x="0" y="3482"/>
                  </a:lnTo>
                  <a:lnTo>
                    <a:pt x="140411" y="3482"/>
                  </a:lnTo>
                  <a:lnTo>
                    <a:pt x="140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9" name="Google Shape;5979;p14"/>
            <p:cNvGrpSpPr/>
            <p:nvPr/>
          </p:nvGrpSpPr>
          <p:grpSpPr>
            <a:xfrm>
              <a:off x="1209078" y="4884373"/>
              <a:ext cx="258320" cy="284364"/>
              <a:chOff x="-95938" y="5196046"/>
              <a:chExt cx="289499" cy="318687"/>
            </a:xfrm>
          </p:grpSpPr>
          <p:sp>
            <p:nvSpPr>
              <p:cNvPr id="5980" name="Google Shape;5980;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14"/>
            <p:cNvGrpSpPr/>
            <p:nvPr/>
          </p:nvGrpSpPr>
          <p:grpSpPr>
            <a:xfrm>
              <a:off x="500999" y="4884373"/>
              <a:ext cx="258320" cy="284364"/>
              <a:chOff x="-95938" y="5196046"/>
              <a:chExt cx="289499" cy="318687"/>
            </a:xfrm>
          </p:grpSpPr>
          <p:sp>
            <p:nvSpPr>
              <p:cNvPr id="5986" name="Google Shape;5986;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1" name="Google Shape;5991;p14"/>
            <p:cNvSpPr/>
            <p:nvPr/>
          </p:nvSpPr>
          <p:spPr>
            <a:xfrm>
              <a:off x="12" y="4706850"/>
              <a:ext cx="9493606" cy="193785"/>
            </a:xfrm>
            <a:custGeom>
              <a:avLst/>
              <a:gdLst/>
              <a:ahLst/>
              <a:cxnLst/>
              <a:rect l="l" t="t" r="r" b="b"/>
              <a:pathLst>
                <a:path w="140412" h="2866" extrusionOk="0">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14"/>
            <p:cNvGrpSpPr/>
            <p:nvPr/>
          </p:nvGrpSpPr>
          <p:grpSpPr>
            <a:xfrm>
              <a:off x="1917157" y="4884373"/>
              <a:ext cx="258320" cy="284364"/>
              <a:chOff x="-95938" y="5196046"/>
              <a:chExt cx="289499" cy="318687"/>
            </a:xfrm>
          </p:grpSpPr>
          <p:sp>
            <p:nvSpPr>
              <p:cNvPr id="5993" name="Google Shape;5993;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14"/>
            <p:cNvGrpSpPr/>
            <p:nvPr/>
          </p:nvGrpSpPr>
          <p:grpSpPr>
            <a:xfrm>
              <a:off x="2625237" y="4884373"/>
              <a:ext cx="258320" cy="284364"/>
              <a:chOff x="-95938" y="5196046"/>
              <a:chExt cx="289499" cy="318687"/>
            </a:xfrm>
          </p:grpSpPr>
          <p:sp>
            <p:nvSpPr>
              <p:cNvPr id="5999" name="Google Shape;5999;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14"/>
            <p:cNvGrpSpPr/>
            <p:nvPr/>
          </p:nvGrpSpPr>
          <p:grpSpPr>
            <a:xfrm>
              <a:off x="3333316" y="4884373"/>
              <a:ext cx="258320" cy="284364"/>
              <a:chOff x="-95938" y="5196046"/>
              <a:chExt cx="289499" cy="318687"/>
            </a:xfrm>
          </p:grpSpPr>
          <p:sp>
            <p:nvSpPr>
              <p:cNvPr id="6005" name="Google Shape;6005;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14"/>
            <p:cNvGrpSpPr/>
            <p:nvPr/>
          </p:nvGrpSpPr>
          <p:grpSpPr>
            <a:xfrm>
              <a:off x="4041396" y="4884373"/>
              <a:ext cx="258320" cy="284364"/>
              <a:chOff x="-95938" y="5196046"/>
              <a:chExt cx="289499" cy="318687"/>
            </a:xfrm>
          </p:grpSpPr>
          <p:sp>
            <p:nvSpPr>
              <p:cNvPr id="6011" name="Google Shape;6011;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14"/>
            <p:cNvGrpSpPr/>
            <p:nvPr/>
          </p:nvGrpSpPr>
          <p:grpSpPr>
            <a:xfrm>
              <a:off x="4749475" y="4884373"/>
              <a:ext cx="258320" cy="284364"/>
              <a:chOff x="-95938" y="5196046"/>
              <a:chExt cx="289499" cy="318687"/>
            </a:xfrm>
          </p:grpSpPr>
          <p:sp>
            <p:nvSpPr>
              <p:cNvPr id="6017" name="Google Shape;6017;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14"/>
            <p:cNvGrpSpPr/>
            <p:nvPr/>
          </p:nvGrpSpPr>
          <p:grpSpPr>
            <a:xfrm>
              <a:off x="5457554" y="4884373"/>
              <a:ext cx="258320" cy="284364"/>
              <a:chOff x="-95938" y="5196046"/>
              <a:chExt cx="289499" cy="318687"/>
            </a:xfrm>
          </p:grpSpPr>
          <p:sp>
            <p:nvSpPr>
              <p:cNvPr id="6023" name="Google Shape;6023;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14"/>
            <p:cNvGrpSpPr/>
            <p:nvPr/>
          </p:nvGrpSpPr>
          <p:grpSpPr>
            <a:xfrm>
              <a:off x="6165634" y="4884373"/>
              <a:ext cx="258320" cy="284364"/>
              <a:chOff x="-95938" y="5196046"/>
              <a:chExt cx="289499" cy="318687"/>
            </a:xfrm>
          </p:grpSpPr>
          <p:sp>
            <p:nvSpPr>
              <p:cNvPr id="6029" name="Google Shape;6029;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14"/>
            <p:cNvGrpSpPr/>
            <p:nvPr/>
          </p:nvGrpSpPr>
          <p:grpSpPr>
            <a:xfrm>
              <a:off x="6873713" y="4884373"/>
              <a:ext cx="258320" cy="284364"/>
              <a:chOff x="-95938" y="5196046"/>
              <a:chExt cx="289499" cy="318687"/>
            </a:xfrm>
          </p:grpSpPr>
          <p:sp>
            <p:nvSpPr>
              <p:cNvPr id="6035" name="Google Shape;6035;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
            <p:cNvGrpSpPr/>
            <p:nvPr/>
          </p:nvGrpSpPr>
          <p:grpSpPr>
            <a:xfrm>
              <a:off x="7581793" y="4884373"/>
              <a:ext cx="258320" cy="284364"/>
              <a:chOff x="-95938" y="5196046"/>
              <a:chExt cx="289499" cy="318687"/>
            </a:xfrm>
          </p:grpSpPr>
          <p:sp>
            <p:nvSpPr>
              <p:cNvPr id="6041" name="Google Shape;6041;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
            <p:cNvGrpSpPr/>
            <p:nvPr/>
          </p:nvGrpSpPr>
          <p:grpSpPr>
            <a:xfrm>
              <a:off x="8289872" y="4884373"/>
              <a:ext cx="258320" cy="284364"/>
              <a:chOff x="-95938" y="5196046"/>
              <a:chExt cx="289499" cy="318687"/>
            </a:xfrm>
          </p:grpSpPr>
          <p:sp>
            <p:nvSpPr>
              <p:cNvPr id="6047" name="Google Shape;6047;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14"/>
            <p:cNvGrpSpPr/>
            <p:nvPr/>
          </p:nvGrpSpPr>
          <p:grpSpPr>
            <a:xfrm>
              <a:off x="8997951" y="4884373"/>
              <a:ext cx="258320" cy="284364"/>
              <a:chOff x="-95938" y="5196046"/>
              <a:chExt cx="289499" cy="318687"/>
            </a:xfrm>
          </p:grpSpPr>
          <p:sp>
            <p:nvSpPr>
              <p:cNvPr id="6053" name="Google Shape;6053;p14"/>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14"/>
            <p:cNvSpPr/>
            <p:nvPr/>
          </p:nvSpPr>
          <p:spPr>
            <a:xfrm>
              <a:off x="12" y="4896780"/>
              <a:ext cx="9519181" cy="79786"/>
            </a:xfrm>
            <a:custGeom>
              <a:avLst/>
              <a:gdLst/>
              <a:ahLst/>
              <a:cxnLst/>
              <a:rect l="l" t="t" r="r" b="b"/>
              <a:pathLst>
                <a:path w="122327" h="1180" extrusionOk="0">
                  <a:moveTo>
                    <a:pt x="122045" y="0"/>
                  </a:moveTo>
                  <a:lnTo>
                    <a:pt x="0" y="56"/>
                  </a:lnTo>
                  <a:lnTo>
                    <a:pt x="0" y="1179"/>
                  </a:lnTo>
                  <a:lnTo>
                    <a:pt x="122326" y="117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14"/>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060" name="Google Shape;6060;p14"/>
          <p:cNvSpPr txBox="1">
            <a:spLocks noGrp="1"/>
          </p:cNvSpPr>
          <p:nvPr>
            <p:ph type="subTitle" idx="1"/>
          </p:nvPr>
        </p:nvSpPr>
        <p:spPr>
          <a:xfrm>
            <a:off x="1243995" y="2539104"/>
            <a:ext cx="3000300" cy="350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1" name="Google Shape;6061;p14"/>
          <p:cNvSpPr txBox="1">
            <a:spLocks noGrp="1"/>
          </p:cNvSpPr>
          <p:nvPr>
            <p:ph type="subTitle" idx="2"/>
          </p:nvPr>
        </p:nvSpPr>
        <p:spPr>
          <a:xfrm>
            <a:off x="1243995" y="2813604"/>
            <a:ext cx="3000300" cy="131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2" name="Google Shape;6062;p14"/>
          <p:cNvSpPr txBox="1">
            <a:spLocks noGrp="1"/>
          </p:cNvSpPr>
          <p:nvPr>
            <p:ph type="subTitle" idx="3"/>
          </p:nvPr>
        </p:nvSpPr>
        <p:spPr>
          <a:xfrm>
            <a:off x="4910445" y="2539104"/>
            <a:ext cx="3000300" cy="350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3" name="Google Shape;6063;p14"/>
          <p:cNvSpPr txBox="1">
            <a:spLocks noGrp="1"/>
          </p:cNvSpPr>
          <p:nvPr>
            <p:ph type="subTitle" idx="4"/>
          </p:nvPr>
        </p:nvSpPr>
        <p:spPr>
          <a:xfrm>
            <a:off x="4910445" y="2813604"/>
            <a:ext cx="3000300" cy="131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6064" name="Google Shape;6064;p14"/>
          <p:cNvGrpSpPr/>
          <p:nvPr/>
        </p:nvGrpSpPr>
        <p:grpSpPr>
          <a:xfrm>
            <a:off x="1511250" y="4550353"/>
            <a:ext cx="5418199" cy="271399"/>
            <a:chOff x="1511250" y="4550353"/>
            <a:chExt cx="5418199" cy="271399"/>
          </a:xfrm>
        </p:grpSpPr>
        <p:grpSp>
          <p:nvGrpSpPr>
            <p:cNvPr id="6065" name="Google Shape;6065;p14"/>
            <p:cNvGrpSpPr/>
            <p:nvPr/>
          </p:nvGrpSpPr>
          <p:grpSpPr>
            <a:xfrm>
              <a:off x="5945123" y="4691434"/>
              <a:ext cx="125841" cy="130319"/>
              <a:chOff x="3811523" y="4629654"/>
              <a:chExt cx="125841" cy="130319"/>
            </a:xfrm>
          </p:grpSpPr>
          <p:sp>
            <p:nvSpPr>
              <p:cNvPr id="6066" name="Google Shape;6066;p14"/>
              <p:cNvSpPr/>
              <p:nvPr/>
            </p:nvSpPr>
            <p:spPr>
              <a:xfrm>
                <a:off x="3811523" y="4629654"/>
                <a:ext cx="125841" cy="130318"/>
              </a:xfrm>
              <a:custGeom>
                <a:avLst/>
                <a:gdLst/>
                <a:ahLst/>
                <a:cxnLst/>
                <a:rect l="l" t="t" r="r" b="b"/>
                <a:pathLst>
                  <a:path w="1574" h="1630" extrusionOk="0">
                    <a:moveTo>
                      <a:pt x="169" y="1124"/>
                    </a:moveTo>
                    <a:cubicBezTo>
                      <a:pt x="0" y="731"/>
                      <a:pt x="169" y="337"/>
                      <a:pt x="506" y="169"/>
                    </a:cubicBezTo>
                    <a:cubicBezTo>
                      <a:pt x="899" y="0"/>
                      <a:pt x="1292" y="169"/>
                      <a:pt x="1461" y="562"/>
                    </a:cubicBezTo>
                    <a:cubicBezTo>
                      <a:pt x="1573" y="899"/>
                      <a:pt x="1461" y="1292"/>
                      <a:pt x="1068" y="1461"/>
                    </a:cubicBezTo>
                    <a:cubicBezTo>
                      <a:pt x="731" y="1629"/>
                      <a:pt x="337" y="1461"/>
                      <a:pt x="169" y="112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
              <p:cNvSpPr/>
              <p:nvPr/>
            </p:nvSpPr>
            <p:spPr>
              <a:xfrm>
                <a:off x="3816000" y="4638609"/>
                <a:ext cx="112330" cy="121364"/>
              </a:xfrm>
              <a:custGeom>
                <a:avLst/>
                <a:gdLst/>
                <a:ahLst/>
                <a:cxnLst/>
                <a:rect l="l" t="t" r="r" b="b"/>
                <a:pathLst>
                  <a:path w="1405" h="1518" extrusionOk="0">
                    <a:moveTo>
                      <a:pt x="113" y="1012"/>
                    </a:moveTo>
                    <a:cubicBezTo>
                      <a:pt x="1" y="731"/>
                      <a:pt x="57" y="506"/>
                      <a:pt x="169" y="282"/>
                    </a:cubicBezTo>
                    <a:cubicBezTo>
                      <a:pt x="225" y="225"/>
                      <a:pt x="281" y="169"/>
                      <a:pt x="394" y="169"/>
                    </a:cubicBezTo>
                    <a:cubicBezTo>
                      <a:pt x="731" y="1"/>
                      <a:pt x="1124" y="169"/>
                      <a:pt x="1292" y="506"/>
                    </a:cubicBezTo>
                    <a:cubicBezTo>
                      <a:pt x="1405" y="731"/>
                      <a:pt x="1405" y="1012"/>
                      <a:pt x="1236" y="1236"/>
                    </a:cubicBezTo>
                    <a:cubicBezTo>
                      <a:pt x="1180" y="1236"/>
                      <a:pt x="1124" y="1293"/>
                      <a:pt x="1012" y="1349"/>
                    </a:cubicBezTo>
                    <a:cubicBezTo>
                      <a:pt x="675" y="1517"/>
                      <a:pt x="281" y="1349"/>
                      <a:pt x="113" y="1012"/>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
              <p:cNvSpPr/>
              <p:nvPr/>
            </p:nvSpPr>
            <p:spPr>
              <a:xfrm>
                <a:off x="3833989" y="4665553"/>
                <a:ext cx="76432" cy="67478"/>
              </a:xfrm>
              <a:custGeom>
                <a:avLst/>
                <a:gdLst/>
                <a:ahLst/>
                <a:cxnLst/>
                <a:rect l="l" t="t" r="r" b="b"/>
                <a:pathLst>
                  <a:path w="956" h="844" extrusionOk="0">
                    <a:moveTo>
                      <a:pt x="506" y="843"/>
                    </a:moveTo>
                    <a:cubicBezTo>
                      <a:pt x="225" y="787"/>
                      <a:pt x="0" y="562"/>
                      <a:pt x="56" y="282"/>
                    </a:cubicBezTo>
                    <a:cubicBezTo>
                      <a:pt x="56" y="169"/>
                      <a:pt x="113" y="57"/>
                      <a:pt x="169" y="1"/>
                    </a:cubicBezTo>
                    <a:cubicBezTo>
                      <a:pt x="169" y="57"/>
                      <a:pt x="169" y="113"/>
                      <a:pt x="113" y="169"/>
                    </a:cubicBezTo>
                    <a:cubicBezTo>
                      <a:pt x="113" y="450"/>
                      <a:pt x="281" y="675"/>
                      <a:pt x="562" y="731"/>
                    </a:cubicBezTo>
                    <a:cubicBezTo>
                      <a:pt x="730" y="731"/>
                      <a:pt x="843" y="675"/>
                      <a:pt x="955" y="562"/>
                    </a:cubicBezTo>
                    <a:cubicBezTo>
                      <a:pt x="843" y="731"/>
                      <a:pt x="674" y="843"/>
                      <a:pt x="506" y="8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14"/>
            <p:cNvGrpSpPr/>
            <p:nvPr/>
          </p:nvGrpSpPr>
          <p:grpSpPr>
            <a:xfrm>
              <a:off x="6192950" y="4703803"/>
              <a:ext cx="431170" cy="98900"/>
              <a:chOff x="4059350" y="4661075"/>
              <a:chExt cx="431170" cy="98900"/>
            </a:xfrm>
          </p:grpSpPr>
          <p:sp>
            <p:nvSpPr>
              <p:cNvPr id="6070" name="Google Shape;6070;p14"/>
              <p:cNvSpPr/>
              <p:nvPr/>
            </p:nvSpPr>
            <p:spPr>
              <a:xfrm>
                <a:off x="4090850" y="4661075"/>
                <a:ext cx="80909" cy="98898"/>
              </a:xfrm>
              <a:custGeom>
                <a:avLst/>
                <a:gdLst/>
                <a:ahLst/>
                <a:cxnLst/>
                <a:rect l="l" t="t" r="r" b="b"/>
                <a:pathLst>
                  <a:path w="1012" h="1237" extrusionOk="0">
                    <a:moveTo>
                      <a:pt x="0" y="1236"/>
                    </a:moveTo>
                    <a:lnTo>
                      <a:pt x="0" y="1"/>
                    </a:lnTo>
                    <a:lnTo>
                      <a:pt x="1011" y="1"/>
                    </a:lnTo>
                    <a:lnTo>
                      <a:pt x="1011" y="1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14"/>
              <p:cNvGrpSpPr/>
              <p:nvPr/>
            </p:nvGrpSpPr>
            <p:grpSpPr>
              <a:xfrm>
                <a:off x="4059350" y="4661075"/>
                <a:ext cx="431170" cy="98900"/>
                <a:chOff x="4059350" y="4661075"/>
                <a:chExt cx="431170" cy="98900"/>
              </a:xfrm>
            </p:grpSpPr>
            <p:sp>
              <p:nvSpPr>
                <p:cNvPr id="6072" name="Google Shape;6072;p14"/>
                <p:cNvSpPr/>
                <p:nvPr/>
              </p:nvSpPr>
              <p:spPr>
                <a:xfrm>
                  <a:off x="4171680" y="4661075"/>
                  <a:ext cx="318841" cy="98898"/>
                </a:xfrm>
                <a:custGeom>
                  <a:avLst/>
                  <a:gdLst/>
                  <a:ahLst/>
                  <a:cxnLst/>
                  <a:rect l="l" t="t" r="r" b="b"/>
                  <a:pathLst>
                    <a:path w="3988" h="1237" extrusionOk="0">
                      <a:moveTo>
                        <a:pt x="0" y="1236"/>
                      </a:moveTo>
                      <a:lnTo>
                        <a:pt x="0" y="1"/>
                      </a:lnTo>
                      <a:lnTo>
                        <a:pt x="3988" y="1"/>
                      </a:lnTo>
                      <a:lnTo>
                        <a:pt x="3988" y="11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
                <p:cNvSpPr/>
                <p:nvPr/>
              </p:nvSpPr>
              <p:spPr>
                <a:xfrm>
                  <a:off x="4059350" y="4661075"/>
                  <a:ext cx="31580" cy="98898"/>
                </a:xfrm>
                <a:custGeom>
                  <a:avLst/>
                  <a:gdLst/>
                  <a:ahLst/>
                  <a:cxnLst/>
                  <a:rect l="l" t="t" r="r" b="b"/>
                  <a:pathLst>
                    <a:path w="395" h="1237" extrusionOk="0">
                      <a:moveTo>
                        <a:pt x="1" y="1236"/>
                      </a:moveTo>
                      <a:lnTo>
                        <a:pt x="1" y="1"/>
                      </a:lnTo>
                      <a:lnTo>
                        <a:pt x="394" y="1"/>
                      </a:lnTo>
                      <a:lnTo>
                        <a:pt x="394"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
                <p:cNvSpPr/>
                <p:nvPr/>
              </p:nvSpPr>
              <p:spPr>
                <a:xfrm>
                  <a:off x="4176157" y="4737429"/>
                  <a:ext cx="314363" cy="22546"/>
                </a:xfrm>
                <a:custGeom>
                  <a:avLst/>
                  <a:gdLst/>
                  <a:ahLst/>
                  <a:cxnLst/>
                  <a:rect l="l" t="t" r="r" b="b"/>
                  <a:pathLst>
                    <a:path w="3932" h="282" extrusionOk="0">
                      <a:moveTo>
                        <a:pt x="3932" y="0"/>
                      </a:moveTo>
                      <a:lnTo>
                        <a:pt x="3932" y="225"/>
                      </a:lnTo>
                      <a:lnTo>
                        <a:pt x="0" y="281"/>
                      </a:lnTo>
                      <a:lnTo>
                        <a:pt x="0" y="0"/>
                      </a:ln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
                <p:cNvSpPr/>
                <p:nvPr/>
              </p:nvSpPr>
              <p:spPr>
                <a:xfrm>
                  <a:off x="4063907" y="4737429"/>
                  <a:ext cx="27023" cy="22546"/>
                </a:xfrm>
                <a:custGeom>
                  <a:avLst/>
                  <a:gdLst/>
                  <a:ahLst/>
                  <a:cxnLst/>
                  <a:rect l="l" t="t" r="r" b="b"/>
                  <a:pathLst>
                    <a:path w="338" h="282" extrusionOk="0">
                      <a:moveTo>
                        <a:pt x="337" y="0"/>
                      </a:moveTo>
                      <a:lnTo>
                        <a:pt x="337" y="281"/>
                      </a:lnTo>
                      <a:lnTo>
                        <a:pt x="0" y="281"/>
                      </a:lnTo>
                      <a:lnTo>
                        <a:pt x="0" y="0"/>
                      </a:ln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6" name="Google Shape;6076;p14"/>
            <p:cNvGrpSpPr/>
            <p:nvPr/>
          </p:nvGrpSpPr>
          <p:grpSpPr>
            <a:xfrm>
              <a:off x="6650983" y="4569167"/>
              <a:ext cx="278466" cy="233536"/>
              <a:chOff x="4517383" y="4566812"/>
              <a:chExt cx="278466" cy="233536"/>
            </a:xfrm>
          </p:grpSpPr>
          <p:sp>
            <p:nvSpPr>
              <p:cNvPr id="6077" name="Google Shape;6077;p14"/>
              <p:cNvSpPr/>
              <p:nvPr/>
            </p:nvSpPr>
            <p:spPr>
              <a:xfrm>
                <a:off x="4517383" y="4566812"/>
                <a:ext cx="215625" cy="211068"/>
              </a:xfrm>
              <a:custGeom>
                <a:avLst/>
                <a:gdLst/>
                <a:ahLst/>
                <a:cxnLst/>
                <a:rect l="l" t="t" r="r" b="b"/>
                <a:pathLst>
                  <a:path w="2697" h="2640" extrusionOk="0">
                    <a:moveTo>
                      <a:pt x="282" y="1797"/>
                    </a:moveTo>
                    <a:cubicBezTo>
                      <a:pt x="1" y="1180"/>
                      <a:pt x="282" y="506"/>
                      <a:pt x="899" y="225"/>
                    </a:cubicBezTo>
                    <a:cubicBezTo>
                      <a:pt x="1461" y="0"/>
                      <a:pt x="2135" y="225"/>
                      <a:pt x="2416" y="843"/>
                    </a:cubicBezTo>
                    <a:cubicBezTo>
                      <a:pt x="2697" y="1404"/>
                      <a:pt x="2416" y="2134"/>
                      <a:pt x="1798" y="2359"/>
                    </a:cubicBezTo>
                    <a:cubicBezTo>
                      <a:pt x="1236" y="2640"/>
                      <a:pt x="562" y="2359"/>
                      <a:pt x="282" y="17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
              <p:cNvSpPr/>
              <p:nvPr/>
            </p:nvSpPr>
            <p:spPr>
              <a:xfrm>
                <a:off x="4548803" y="4593756"/>
                <a:ext cx="152784" cy="152704"/>
              </a:xfrm>
              <a:custGeom>
                <a:avLst/>
                <a:gdLst/>
                <a:ahLst/>
                <a:cxnLst/>
                <a:rect l="l" t="t" r="r" b="b"/>
                <a:pathLst>
                  <a:path w="1911" h="1910" extrusionOk="0">
                    <a:moveTo>
                      <a:pt x="169" y="1292"/>
                    </a:moveTo>
                    <a:cubicBezTo>
                      <a:pt x="1" y="899"/>
                      <a:pt x="169" y="393"/>
                      <a:pt x="619" y="225"/>
                    </a:cubicBezTo>
                    <a:cubicBezTo>
                      <a:pt x="1012" y="0"/>
                      <a:pt x="1517" y="225"/>
                      <a:pt x="1742" y="618"/>
                    </a:cubicBezTo>
                    <a:cubicBezTo>
                      <a:pt x="1910" y="1067"/>
                      <a:pt x="1742" y="1573"/>
                      <a:pt x="1293" y="1741"/>
                    </a:cubicBezTo>
                    <a:cubicBezTo>
                      <a:pt x="900" y="1910"/>
                      <a:pt x="394" y="1741"/>
                      <a:pt x="169" y="12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
              <p:cNvSpPr/>
              <p:nvPr/>
            </p:nvSpPr>
            <p:spPr>
              <a:xfrm>
                <a:off x="4553360" y="4607188"/>
                <a:ext cx="134716" cy="139273"/>
              </a:xfrm>
              <a:custGeom>
                <a:avLst/>
                <a:gdLst/>
                <a:ahLst/>
                <a:cxnLst/>
                <a:rect l="l" t="t" r="r" b="b"/>
                <a:pathLst>
                  <a:path w="1685" h="1742" extrusionOk="0">
                    <a:moveTo>
                      <a:pt x="112" y="1124"/>
                    </a:moveTo>
                    <a:cubicBezTo>
                      <a:pt x="0" y="899"/>
                      <a:pt x="56" y="562"/>
                      <a:pt x="225" y="338"/>
                    </a:cubicBezTo>
                    <a:cubicBezTo>
                      <a:pt x="281" y="281"/>
                      <a:pt x="337" y="225"/>
                      <a:pt x="449" y="169"/>
                    </a:cubicBezTo>
                    <a:cubicBezTo>
                      <a:pt x="843" y="1"/>
                      <a:pt x="1348" y="169"/>
                      <a:pt x="1573" y="618"/>
                    </a:cubicBezTo>
                    <a:cubicBezTo>
                      <a:pt x="1685" y="843"/>
                      <a:pt x="1629" y="1180"/>
                      <a:pt x="1460" y="1405"/>
                    </a:cubicBezTo>
                    <a:cubicBezTo>
                      <a:pt x="1404" y="1461"/>
                      <a:pt x="1348" y="1517"/>
                      <a:pt x="1236" y="1573"/>
                    </a:cubicBezTo>
                    <a:cubicBezTo>
                      <a:pt x="843" y="1742"/>
                      <a:pt x="337" y="1573"/>
                      <a:pt x="112" y="1124"/>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
              <p:cNvSpPr/>
              <p:nvPr/>
            </p:nvSpPr>
            <p:spPr>
              <a:xfrm>
                <a:off x="4575746" y="4629654"/>
                <a:ext cx="94421" cy="85387"/>
              </a:xfrm>
              <a:custGeom>
                <a:avLst/>
                <a:gdLst/>
                <a:ahLst/>
                <a:cxnLst/>
                <a:rect l="l" t="t" r="r" b="b"/>
                <a:pathLst>
                  <a:path w="1181" h="1068" extrusionOk="0">
                    <a:moveTo>
                      <a:pt x="563" y="1068"/>
                    </a:moveTo>
                    <a:cubicBezTo>
                      <a:pt x="226" y="1011"/>
                      <a:pt x="1" y="731"/>
                      <a:pt x="57" y="394"/>
                    </a:cubicBezTo>
                    <a:cubicBezTo>
                      <a:pt x="57" y="225"/>
                      <a:pt x="113" y="113"/>
                      <a:pt x="226" y="0"/>
                    </a:cubicBezTo>
                    <a:cubicBezTo>
                      <a:pt x="169" y="113"/>
                      <a:pt x="169" y="169"/>
                      <a:pt x="169" y="225"/>
                    </a:cubicBezTo>
                    <a:cubicBezTo>
                      <a:pt x="113" y="562"/>
                      <a:pt x="338" y="899"/>
                      <a:pt x="675" y="899"/>
                    </a:cubicBezTo>
                    <a:cubicBezTo>
                      <a:pt x="843" y="955"/>
                      <a:pt x="1012" y="899"/>
                      <a:pt x="1180" y="731"/>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
              <p:cNvSpPr/>
              <p:nvPr/>
            </p:nvSpPr>
            <p:spPr>
              <a:xfrm>
                <a:off x="4652098" y="4656598"/>
                <a:ext cx="143750" cy="143750"/>
              </a:xfrm>
              <a:custGeom>
                <a:avLst/>
                <a:gdLst/>
                <a:ahLst/>
                <a:cxnLst/>
                <a:rect l="l" t="t" r="r" b="b"/>
                <a:pathLst>
                  <a:path w="1798" h="1798" extrusionOk="0">
                    <a:moveTo>
                      <a:pt x="1742" y="1011"/>
                    </a:moveTo>
                    <a:cubicBezTo>
                      <a:pt x="1798" y="506"/>
                      <a:pt x="1461" y="113"/>
                      <a:pt x="1012" y="57"/>
                    </a:cubicBezTo>
                    <a:cubicBezTo>
                      <a:pt x="562" y="0"/>
                      <a:pt x="113" y="337"/>
                      <a:pt x="57" y="787"/>
                    </a:cubicBezTo>
                    <a:cubicBezTo>
                      <a:pt x="1" y="1292"/>
                      <a:pt x="338" y="1685"/>
                      <a:pt x="843" y="1741"/>
                    </a:cubicBezTo>
                    <a:cubicBezTo>
                      <a:pt x="1292" y="1798"/>
                      <a:pt x="1686" y="1461"/>
                      <a:pt x="1742" y="10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
              <p:cNvSpPr/>
              <p:nvPr/>
            </p:nvSpPr>
            <p:spPr>
              <a:xfrm>
                <a:off x="4687996" y="4683542"/>
                <a:ext cx="85467" cy="89864"/>
              </a:xfrm>
              <a:custGeom>
                <a:avLst/>
                <a:gdLst/>
                <a:ahLst/>
                <a:cxnLst/>
                <a:rect l="l" t="t" r="r" b="b"/>
                <a:pathLst>
                  <a:path w="1069" h="1124" extrusionOk="0">
                    <a:moveTo>
                      <a:pt x="1012" y="618"/>
                    </a:moveTo>
                    <a:cubicBezTo>
                      <a:pt x="1068" y="337"/>
                      <a:pt x="843" y="57"/>
                      <a:pt x="506" y="0"/>
                    </a:cubicBezTo>
                    <a:lnTo>
                      <a:pt x="506" y="0"/>
                    </a:lnTo>
                    <a:cubicBezTo>
                      <a:pt x="282" y="57"/>
                      <a:pt x="57" y="225"/>
                      <a:pt x="1" y="506"/>
                    </a:cubicBezTo>
                    <a:cubicBezTo>
                      <a:pt x="1" y="787"/>
                      <a:pt x="226" y="1067"/>
                      <a:pt x="506" y="1124"/>
                    </a:cubicBezTo>
                    <a:lnTo>
                      <a:pt x="563" y="1124"/>
                    </a:lnTo>
                    <a:cubicBezTo>
                      <a:pt x="843" y="1124"/>
                      <a:pt x="1012" y="899"/>
                      <a:pt x="1068" y="6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
              <p:cNvSpPr/>
              <p:nvPr/>
            </p:nvSpPr>
            <p:spPr>
              <a:xfrm>
                <a:off x="4701507" y="4706008"/>
                <a:ext cx="45012" cy="44932"/>
              </a:xfrm>
              <a:custGeom>
                <a:avLst/>
                <a:gdLst/>
                <a:ahLst/>
                <a:cxnLst/>
                <a:rect l="l" t="t" r="r" b="b"/>
                <a:pathLst>
                  <a:path w="563" h="562" extrusionOk="0">
                    <a:moveTo>
                      <a:pt x="562" y="337"/>
                    </a:moveTo>
                    <a:cubicBezTo>
                      <a:pt x="562" y="169"/>
                      <a:pt x="450" y="0"/>
                      <a:pt x="337" y="0"/>
                    </a:cubicBezTo>
                    <a:cubicBezTo>
                      <a:pt x="169" y="0"/>
                      <a:pt x="0" y="113"/>
                      <a:pt x="0" y="225"/>
                    </a:cubicBezTo>
                    <a:cubicBezTo>
                      <a:pt x="0" y="393"/>
                      <a:pt x="113" y="562"/>
                      <a:pt x="281" y="562"/>
                    </a:cubicBezTo>
                    <a:cubicBezTo>
                      <a:pt x="394" y="562"/>
                      <a:pt x="562" y="450"/>
                      <a:pt x="562" y="337"/>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
              <p:cNvSpPr/>
              <p:nvPr/>
            </p:nvSpPr>
            <p:spPr>
              <a:xfrm>
                <a:off x="4705985" y="4723917"/>
                <a:ext cx="18069" cy="18069"/>
              </a:xfrm>
              <a:custGeom>
                <a:avLst/>
                <a:gdLst/>
                <a:ahLst/>
                <a:cxnLst/>
                <a:rect l="l" t="t" r="r" b="b"/>
                <a:pathLst>
                  <a:path w="226" h="226" extrusionOk="0">
                    <a:moveTo>
                      <a:pt x="169" y="113"/>
                    </a:moveTo>
                    <a:cubicBezTo>
                      <a:pt x="225" y="57"/>
                      <a:pt x="169" y="57"/>
                      <a:pt x="113" y="57"/>
                    </a:cubicBezTo>
                    <a:cubicBezTo>
                      <a:pt x="57" y="1"/>
                      <a:pt x="1" y="57"/>
                      <a:pt x="1" y="113"/>
                    </a:cubicBezTo>
                    <a:cubicBezTo>
                      <a:pt x="1" y="169"/>
                      <a:pt x="57" y="226"/>
                      <a:pt x="113" y="226"/>
                    </a:cubicBezTo>
                    <a:cubicBezTo>
                      <a:pt x="169" y="226"/>
                      <a:pt x="169" y="169"/>
                      <a:pt x="169" y="1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14"/>
            <p:cNvGrpSpPr/>
            <p:nvPr/>
          </p:nvGrpSpPr>
          <p:grpSpPr>
            <a:xfrm>
              <a:off x="1870293" y="4721052"/>
              <a:ext cx="356261" cy="81650"/>
              <a:chOff x="1962943" y="5517637"/>
              <a:chExt cx="356261" cy="81650"/>
            </a:xfrm>
          </p:grpSpPr>
          <p:sp>
            <p:nvSpPr>
              <p:cNvPr id="6086" name="Google Shape;6086;p14"/>
              <p:cNvSpPr/>
              <p:nvPr/>
            </p:nvSpPr>
            <p:spPr>
              <a:xfrm>
                <a:off x="1985205" y="5517637"/>
                <a:ext cx="70552" cy="81650"/>
              </a:xfrm>
              <a:custGeom>
                <a:avLst/>
                <a:gdLst/>
                <a:ahLst/>
                <a:cxnLst/>
                <a:rect l="l" t="t" r="r" b="b"/>
                <a:pathLst>
                  <a:path w="1068" h="1236" extrusionOk="0">
                    <a:moveTo>
                      <a:pt x="57" y="1236"/>
                    </a:moveTo>
                    <a:lnTo>
                      <a:pt x="0" y="0"/>
                    </a:lnTo>
                    <a:lnTo>
                      <a:pt x="1068" y="0"/>
                    </a:lnTo>
                    <a:lnTo>
                      <a:pt x="1068" y="1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
              <p:cNvSpPr/>
              <p:nvPr/>
            </p:nvSpPr>
            <p:spPr>
              <a:xfrm>
                <a:off x="2055690" y="5517637"/>
                <a:ext cx="263513" cy="81650"/>
              </a:xfrm>
              <a:custGeom>
                <a:avLst/>
                <a:gdLst/>
                <a:ahLst/>
                <a:cxnLst/>
                <a:rect l="l" t="t" r="r" b="b"/>
                <a:pathLst>
                  <a:path w="3989" h="1236" extrusionOk="0">
                    <a:moveTo>
                      <a:pt x="1" y="1236"/>
                    </a:moveTo>
                    <a:lnTo>
                      <a:pt x="1" y="0"/>
                    </a:lnTo>
                    <a:lnTo>
                      <a:pt x="3988" y="0"/>
                    </a:lnTo>
                    <a:lnTo>
                      <a:pt x="3988"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
              <p:cNvSpPr/>
              <p:nvPr/>
            </p:nvSpPr>
            <p:spPr>
              <a:xfrm>
                <a:off x="1962943" y="5517637"/>
                <a:ext cx="26028" cy="81650"/>
              </a:xfrm>
              <a:custGeom>
                <a:avLst/>
                <a:gdLst/>
                <a:ahLst/>
                <a:cxnLst/>
                <a:rect l="l" t="t" r="r" b="b"/>
                <a:pathLst>
                  <a:path w="394" h="1236" extrusionOk="0">
                    <a:moveTo>
                      <a:pt x="0" y="1236"/>
                    </a:moveTo>
                    <a:lnTo>
                      <a:pt x="0" y="0"/>
                    </a:lnTo>
                    <a:lnTo>
                      <a:pt x="337" y="0"/>
                    </a:lnTo>
                    <a:lnTo>
                      <a:pt x="394"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
              <p:cNvSpPr/>
              <p:nvPr/>
            </p:nvSpPr>
            <p:spPr>
              <a:xfrm>
                <a:off x="2055690" y="5580723"/>
                <a:ext cx="263513" cy="18563"/>
              </a:xfrm>
              <a:custGeom>
                <a:avLst/>
                <a:gdLst/>
                <a:ahLst/>
                <a:cxnLst/>
                <a:rect l="l" t="t" r="r" b="b"/>
                <a:pathLst>
                  <a:path w="3989" h="281" extrusionOk="0">
                    <a:moveTo>
                      <a:pt x="3988" y="0"/>
                    </a:moveTo>
                    <a:lnTo>
                      <a:pt x="3988" y="281"/>
                    </a:lnTo>
                    <a:lnTo>
                      <a:pt x="1" y="281"/>
                    </a:lnTo>
                    <a:lnTo>
                      <a:pt x="1"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
              <p:cNvSpPr/>
              <p:nvPr/>
            </p:nvSpPr>
            <p:spPr>
              <a:xfrm>
                <a:off x="1962943" y="5580723"/>
                <a:ext cx="26028" cy="18563"/>
              </a:xfrm>
              <a:custGeom>
                <a:avLst/>
                <a:gdLst/>
                <a:ahLst/>
                <a:cxnLst/>
                <a:rect l="l" t="t" r="r" b="b"/>
                <a:pathLst>
                  <a:path w="394" h="281" extrusionOk="0">
                    <a:moveTo>
                      <a:pt x="394" y="0"/>
                    </a:moveTo>
                    <a:lnTo>
                      <a:pt x="394" y="281"/>
                    </a:lnTo>
                    <a:lnTo>
                      <a:pt x="0" y="281"/>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14"/>
            <p:cNvGrpSpPr/>
            <p:nvPr/>
          </p:nvGrpSpPr>
          <p:grpSpPr>
            <a:xfrm>
              <a:off x="1511250" y="4550353"/>
              <a:ext cx="252349" cy="252349"/>
              <a:chOff x="1647575" y="5358103"/>
              <a:chExt cx="252349" cy="252349"/>
            </a:xfrm>
          </p:grpSpPr>
          <p:sp>
            <p:nvSpPr>
              <p:cNvPr id="6092" name="Google Shape;6092;p14"/>
              <p:cNvSpPr/>
              <p:nvPr/>
            </p:nvSpPr>
            <p:spPr>
              <a:xfrm>
                <a:off x="1647575" y="5358103"/>
                <a:ext cx="252349" cy="252349"/>
              </a:xfrm>
              <a:custGeom>
                <a:avLst/>
                <a:gdLst/>
                <a:ahLst/>
                <a:cxnLst/>
                <a:rect l="l" t="t" r="r" b="b"/>
                <a:pathLst>
                  <a:path w="3820" h="3820" extrusionOk="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
              <p:cNvSpPr/>
              <p:nvPr/>
            </p:nvSpPr>
            <p:spPr>
              <a:xfrm>
                <a:off x="1695798" y="5428588"/>
                <a:ext cx="163300" cy="141038"/>
              </a:xfrm>
              <a:custGeom>
                <a:avLst/>
                <a:gdLst/>
                <a:ahLst/>
                <a:cxnLst/>
                <a:rect l="l" t="t" r="r" b="b"/>
                <a:pathLst>
                  <a:path w="2472" h="2135" extrusionOk="0">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
              <p:cNvSpPr/>
              <p:nvPr/>
            </p:nvSpPr>
            <p:spPr>
              <a:xfrm>
                <a:off x="1740322" y="5450850"/>
                <a:ext cx="85416" cy="85416"/>
              </a:xfrm>
              <a:custGeom>
                <a:avLst/>
                <a:gdLst/>
                <a:ahLst/>
                <a:cxnLst/>
                <a:rect l="l" t="t" r="r" b="b"/>
                <a:pathLst>
                  <a:path w="1293" h="1293" extrusionOk="0">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
              <p:cNvSpPr/>
              <p:nvPr/>
            </p:nvSpPr>
            <p:spPr>
              <a:xfrm>
                <a:off x="1758885" y="5495374"/>
                <a:ext cx="22328" cy="22328"/>
              </a:xfrm>
              <a:custGeom>
                <a:avLst/>
                <a:gdLst/>
                <a:ahLst/>
                <a:cxnLst/>
                <a:rect l="l" t="t" r="r" b="b"/>
                <a:pathLst>
                  <a:path w="338" h="338" extrusionOk="0">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gradFill>
          <a:gsLst>
            <a:gs pos="0">
              <a:schemeClr val="dk1"/>
            </a:gs>
            <a:gs pos="44000">
              <a:schemeClr val="accent6"/>
            </a:gs>
            <a:gs pos="100000">
              <a:schemeClr val="accent6"/>
            </a:gs>
          </a:gsLst>
          <a:lin ang="18900044" scaled="0"/>
        </a:gradFill>
        <a:effectLst/>
      </p:bgPr>
    </p:bg>
    <p:spTree>
      <p:nvGrpSpPr>
        <p:cNvPr id="1" name="Shape 6096"/>
        <p:cNvGrpSpPr/>
        <p:nvPr/>
      </p:nvGrpSpPr>
      <p:grpSpPr>
        <a:xfrm>
          <a:off x="0" y="0"/>
          <a:ext cx="0" cy="0"/>
          <a:chOff x="0" y="0"/>
          <a:chExt cx="0" cy="0"/>
        </a:xfrm>
      </p:grpSpPr>
      <p:grpSp>
        <p:nvGrpSpPr>
          <p:cNvPr id="6097" name="Google Shape;6097;p15"/>
          <p:cNvGrpSpPr/>
          <p:nvPr/>
        </p:nvGrpSpPr>
        <p:grpSpPr>
          <a:xfrm>
            <a:off x="-74757" y="2684588"/>
            <a:ext cx="9313502" cy="2541840"/>
            <a:chOff x="1851250" y="1720850"/>
            <a:chExt cx="3539775" cy="966075"/>
          </a:xfrm>
        </p:grpSpPr>
        <p:sp>
          <p:nvSpPr>
            <p:cNvPr id="6098" name="Google Shape;6098;p15"/>
            <p:cNvSpPr/>
            <p:nvPr/>
          </p:nvSpPr>
          <p:spPr>
            <a:xfrm>
              <a:off x="4361800" y="2473450"/>
              <a:ext cx="44950" cy="66025"/>
            </a:xfrm>
            <a:custGeom>
              <a:avLst/>
              <a:gdLst/>
              <a:ahLst/>
              <a:cxnLst/>
              <a:rect l="l" t="t" r="r" b="b"/>
              <a:pathLst>
                <a:path w="1798" h="2641" extrusionOk="0">
                  <a:moveTo>
                    <a:pt x="225" y="1"/>
                  </a:moveTo>
                  <a:lnTo>
                    <a:pt x="0" y="113"/>
                  </a:lnTo>
                  <a:lnTo>
                    <a:pt x="1573" y="2641"/>
                  </a:lnTo>
                  <a:lnTo>
                    <a:pt x="1797" y="252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5"/>
            <p:cNvSpPr/>
            <p:nvPr/>
          </p:nvSpPr>
          <p:spPr>
            <a:xfrm>
              <a:off x="4399700" y="2453800"/>
              <a:ext cx="36525" cy="70225"/>
            </a:xfrm>
            <a:custGeom>
              <a:avLst/>
              <a:gdLst/>
              <a:ahLst/>
              <a:cxnLst/>
              <a:rect l="l" t="t" r="r" b="b"/>
              <a:pathLst>
                <a:path w="1461" h="2809" extrusionOk="0">
                  <a:moveTo>
                    <a:pt x="225" y="1"/>
                  </a:moveTo>
                  <a:lnTo>
                    <a:pt x="1"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5"/>
            <p:cNvSpPr/>
            <p:nvPr/>
          </p:nvSpPr>
          <p:spPr>
            <a:xfrm>
              <a:off x="4439025" y="2436950"/>
              <a:ext cx="30900" cy="73050"/>
            </a:xfrm>
            <a:custGeom>
              <a:avLst/>
              <a:gdLst/>
              <a:ahLst/>
              <a:cxnLst/>
              <a:rect l="l" t="t" r="r" b="b"/>
              <a:pathLst>
                <a:path w="1236" h="2922" extrusionOk="0">
                  <a:moveTo>
                    <a:pt x="281" y="1"/>
                  </a:moveTo>
                  <a:lnTo>
                    <a:pt x="0" y="113"/>
                  </a:lnTo>
                  <a:lnTo>
                    <a:pt x="1011" y="2921"/>
                  </a:lnTo>
                  <a:lnTo>
                    <a:pt x="1236" y="2809"/>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5"/>
            <p:cNvSpPr/>
            <p:nvPr/>
          </p:nvSpPr>
          <p:spPr>
            <a:xfrm>
              <a:off x="4326700" y="2497325"/>
              <a:ext cx="49150" cy="63225"/>
            </a:xfrm>
            <a:custGeom>
              <a:avLst/>
              <a:gdLst/>
              <a:ahLst/>
              <a:cxnLst/>
              <a:rect l="l" t="t" r="r" b="b"/>
              <a:pathLst>
                <a:path w="1966" h="2529" extrusionOk="0">
                  <a:moveTo>
                    <a:pt x="169" y="1"/>
                  </a:moveTo>
                  <a:lnTo>
                    <a:pt x="0" y="169"/>
                  </a:lnTo>
                  <a:lnTo>
                    <a:pt x="1741"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5"/>
            <p:cNvSpPr/>
            <p:nvPr/>
          </p:nvSpPr>
          <p:spPr>
            <a:xfrm>
              <a:off x="4603300" y="2414500"/>
              <a:ext cx="11250" cy="73025"/>
            </a:xfrm>
            <a:custGeom>
              <a:avLst/>
              <a:gdLst/>
              <a:ahLst/>
              <a:cxnLst/>
              <a:rect l="l" t="t" r="r" b="b"/>
              <a:pathLst>
                <a:path w="450" h="2921" extrusionOk="0">
                  <a:moveTo>
                    <a:pt x="169" y="0"/>
                  </a:moveTo>
                  <a:lnTo>
                    <a:pt x="0" y="2921"/>
                  </a:lnTo>
                  <a:lnTo>
                    <a:pt x="281" y="2921"/>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5"/>
            <p:cNvSpPr/>
            <p:nvPr/>
          </p:nvSpPr>
          <p:spPr>
            <a:xfrm>
              <a:off x="4563975" y="2414500"/>
              <a:ext cx="9850" cy="73025"/>
            </a:xfrm>
            <a:custGeom>
              <a:avLst/>
              <a:gdLst/>
              <a:ahLst/>
              <a:cxnLst/>
              <a:rect l="l" t="t" r="r" b="b"/>
              <a:pathLst>
                <a:path w="394" h="2921" extrusionOk="0">
                  <a:moveTo>
                    <a:pt x="1" y="0"/>
                  </a:moveTo>
                  <a:lnTo>
                    <a:pt x="169" y="2921"/>
                  </a:lnTo>
                  <a:lnTo>
                    <a:pt x="394"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5"/>
            <p:cNvSpPr/>
            <p:nvPr/>
          </p:nvSpPr>
          <p:spPr>
            <a:xfrm>
              <a:off x="4521850" y="2417300"/>
              <a:ext cx="16875" cy="74450"/>
            </a:xfrm>
            <a:custGeom>
              <a:avLst/>
              <a:gdLst/>
              <a:ahLst/>
              <a:cxnLst/>
              <a:rect l="l" t="t" r="r" b="b"/>
              <a:pathLst>
                <a:path w="675" h="2978" extrusionOk="0">
                  <a:moveTo>
                    <a:pt x="1" y="0"/>
                  </a:moveTo>
                  <a:lnTo>
                    <a:pt x="450" y="2977"/>
                  </a:lnTo>
                  <a:lnTo>
                    <a:pt x="675" y="2921"/>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5"/>
            <p:cNvSpPr/>
            <p:nvPr/>
          </p:nvSpPr>
          <p:spPr>
            <a:xfrm>
              <a:off x="4479725" y="2425725"/>
              <a:ext cx="23900" cy="73025"/>
            </a:xfrm>
            <a:custGeom>
              <a:avLst/>
              <a:gdLst/>
              <a:ahLst/>
              <a:cxnLst/>
              <a:rect l="l" t="t" r="r" b="b"/>
              <a:pathLst>
                <a:path w="956" h="2921" extrusionOk="0">
                  <a:moveTo>
                    <a:pt x="282" y="0"/>
                  </a:moveTo>
                  <a:lnTo>
                    <a:pt x="1" y="57"/>
                  </a:lnTo>
                  <a:lnTo>
                    <a:pt x="731" y="2921"/>
                  </a:lnTo>
                  <a:lnTo>
                    <a:pt x="956" y="2865"/>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5"/>
            <p:cNvSpPr/>
            <p:nvPr/>
          </p:nvSpPr>
          <p:spPr>
            <a:xfrm>
              <a:off x="4236825" y="2585800"/>
              <a:ext cx="63200" cy="49150"/>
            </a:xfrm>
            <a:custGeom>
              <a:avLst/>
              <a:gdLst/>
              <a:ahLst/>
              <a:cxnLst/>
              <a:rect l="l" t="t" r="r" b="b"/>
              <a:pathLst>
                <a:path w="2528" h="1966" extrusionOk="0">
                  <a:moveTo>
                    <a:pt x="169" y="0"/>
                  </a:moveTo>
                  <a:lnTo>
                    <a:pt x="1" y="225"/>
                  </a:lnTo>
                  <a:lnTo>
                    <a:pt x="2416" y="1966"/>
                  </a:lnTo>
                  <a:lnTo>
                    <a:pt x="2528" y="179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5"/>
            <p:cNvSpPr/>
            <p:nvPr/>
          </p:nvSpPr>
          <p:spPr>
            <a:xfrm>
              <a:off x="4263500" y="2553500"/>
              <a:ext cx="59000" cy="54775"/>
            </a:xfrm>
            <a:custGeom>
              <a:avLst/>
              <a:gdLst/>
              <a:ahLst/>
              <a:cxnLst/>
              <a:rect l="l" t="t" r="r" b="b"/>
              <a:pathLst>
                <a:path w="2360" h="2191" extrusionOk="0">
                  <a:moveTo>
                    <a:pt x="169" y="0"/>
                  </a:moveTo>
                  <a:lnTo>
                    <a:pt x="1" y="225"/>
                  </a:lnTo>
                  <a:lnTo>
                    <a:pt x="2191" y="2191"/>
                  </a:lnTo>
                  <a:lnTo>
                    <a:pt x="2360" y="2022"/>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5"/>
            <p:cNvSpPr/>
            <p:nvPr/>
          </p:nvSpPr>
          <p:spPr>
            <a:xfrm>
              <a:off x="4212950" y="2622300"/>
              <a:ext cx="67425" cy="43550"/>
            </a:xfrm>
            <a:custGeom>
              <a:avLst/>
              <a:gdLst/>
              <a:ahLst/>
              <a:cxnLst/>
              <a:rect l="l" t="t" r="r" b="b"/>
              <a:pathLst>
                <a:path w="2697" h="1742" extrusionOk="0">
                  <a:moveTo>
                    <a:pt x="169" y="0"/>
                  </a:moveTo>
                  <a:cubicBezTo>
                    <a:pt x="113" y="57"/>
                    <a:pt x="57" y="113"/>
                    <a:pt x="1" y="225"/>
                  </a:cubicBezTo>
                  <a:lnTo>
                    <a:pt x="2528" y="1742"/>
                  </a:lnTo>
                  <a:lnTo>
                    <a:pt x="2697"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5"/>
            <p:cNvSpPr/>
            <p:nvPr/>
          </p:nvSpPr>
          <p:spPr>
            <a:xfrm>
              <a:off x="4294400" y="2522600"/>
              <a:ext cx="54775" cy="60400"/>
            </a:xfrm>
            <a:custGeom>
              <a:avLst/>
              <a:gdLst/>
              <a:ahLst/>
              <a:cxnLst/>
              <a:rect l="l" t="t" r="r" b="b"/>
              <a:pathLst>
                <a:path w="2191" h="2416" extrusionOk="0">
                  <a:moveTo>
                    <a:pt x="169" y="1"/>
                  </a:moveTo>
                  <a:lnTo>
                    <a:pt x="0" y="225"/>
                  </a:lnTo>
                  <a:lnTo>
                    <a:pt x="1966" y="2416"/>
                  </a:lnTo>
                  <a:lnTo>
                    <a:pt x="2191" y="2247"/>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5"/>
            <p:cNvSpPr/>
            <p:nvPr/>
          </p:nvSpPr>
          <p:spPr>
            <a:xfrm>
              <a:off x="4638400" y="2418700"/>
              <a:ext cx="16875" cy="73050"/>
            </a:xfrm>
            <a:custGeom>
              <a:avLst/>
              <a:gdLst/>
              <a:ahLst/>
              <a:cxnLst/>
              <a:rect l="l" t="t" r="r" b="b"/>
              <a:pathLst>
                <a:path w="675" h="2922" extrusionOk="0">
                  <a:moveTo>
                    <a:pt x="450" y="1"/>
                  </a:moveTo>
                  <a:lnTo>
                    <a:pt x="1" y="2921"/>
                  </a:lnTo>
                  <a:lnTo>
                    <a:pt x="225" y="2921"/>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5"/>
            <p:cNvSpPr/>
            <p:nvPr/>
          </p:nvSpPr>
          <p:spPr>
            <a:xfrm>
              <a:off x="4740900" y="2455200"/>
              <a:ext cx="37925" cy="68825"/>
            </a:xfrm>
            <a:custGeom>
              <a:avLst/>
              <a:gdLst/>
              <a:ahLst/>
              <a:cxnLst/>
              <a:rect l="l" t="t" r="r" b="b"/>
              <a:pathLst>
                <a:path w="1517" h="2753" extrusionOk="0">
                  <a:moveTo>
                    <a:pt x="1236" y="1"/>
                  </a:moveTo>
                  <a:lnTo>
                    <a:pt x="1" y="2697"/>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5"/>
            <p:cNvSpPr/>
            <p:nvPr/>
          </p:nvSpPr>
          <p:spPr>
            <a:xfrm>
              <a:off x="4673500" y="2425725"/>
              <a:ext cx="23900" cy="73025"/>
            </a:xfrm>
            <a:custGeom>
              <a:avLst/>
              <a:gdLst/>
              <a:ahLst/>
              <a:cxnLst/>
              <a:rect l="l" t="t" r="r" b="b"/>
              <a:pathLst>
                <a:path w="956" h="2921" extrusionOk="0">
                  <a:moveTo>
                    <a:pt x="731" y="0"/>
                  </a:moveTo>
                  <a:lnTo>
                    <a:pt x="1" y="2865"/>
                  </a:lnTo>
                  <a:lnTo>
                    <a:pt x="281" y="2921"/>
                  </a:lnTo>
                  <a:lnTo>
                    <a:pt x="955" y="113"/>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5"/>
            <p:cNvSpPr/>
            <p:nvPr/>
          </p:nvSpPr>
          <p:spPr>
            <a:xfrm>
              <a:off x="4707200" y="2438350"/>
              <a:ext cx="30925" cy="71650"/>
            </a:xfrm>
            <a:custGeom>
              <a:avLst/>
              <a:gdLst/>
              <a:ahLst/>
              <a:cxnLst/>
              <a:rect l="l" t="t" r="r" b="b"/>
              <a:pathLst>
                <a:path w="1237" h="2866" extrusionOk="0">
                  <a:moveTo>
                    <a:pt x="955" y="1"/>
                  </a:moveTo>
                  <a:lnTo>
                    <a:pt x="1" y="2753"/>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5"/>
            <p:cNvSpPr/>
            <p:nvPr/>
          </p:nvSpPr>
          <p:spPr>
            <a:xfrm>
              <a:off x="4829350" y="2571750"/>
              <a:ext cx="5650" cy="11250"/>
            </a:xfrm>
            <a:custGeom>
              <a:avLst/>
              <a:gdLst/>
              <a:ahLst/>
              <a:cxnLst/>
              <a:rect l="l" t="t" r="r" b="b"/>
              <a:pathLst>
                <a:path w="226" h="450" extrusionOk="0">
                  <a:moveTo>
                    <a:pt x="226" y="1"/>
                  </a:moveTo>
                  <a:lnTo>
                    <a:pt x="1" y="281"/>
                  </a:lnTo>
                  <a:lnTo>
                    <a:pt x="169" y="450"/>
                  </a:lnTo>
                  <a:lnTo>
                    <a:pt x="226" y="394"/>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5"/>
            <p:cNvSpPr/>
            <p:nvPr/>
          </p:nvSpPr>
          <p:spPr>
            <a:xfrm>
              <a:off x="4771800" y="2473450"/>
              <a:ext cx="43550" cy="67425"/>
            </a:xfrm>
            <a:custGeom>
              <a:avLst/>
              <a:gdLst/>
              <a:ahLst/>
              <a:cxnLst/>
              <a:rect l="l" t="t" r="r" b="b"/>
              <a:pathLst>
                <a:path w="1742" h="2697" extrusionOk="0">
                  <a:moveTo>
                    <a:pt x="1517" y="1"/>
                  </a:moveTo>
                  <a:lnTo>
                    <a:pt x="0" y="2528"/>
                  </a:lnTo>
                  <a:lnTo>
                    <a:pt x="225" y="2697"/>
                  </a:lnTo>
                  <a:lnTo>
                    <a:pt x="1741" y="169"/>
                  </a:lnTo>
                  <a:lnTo>
                    <a:pt x="15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5"/>
            <p:cNvSpPr/>
            <p:nvPr/>
          </p:nvSpPr>
          <p:spPr>
            <a:xfrm>
              <a:off x="4801275" y="2512775"/>
              <a:ext cx="33725" cy="47775"/>
            </a:xfrm>
            <a:custGeom>
              <a:avLst/>
              <a:gdLst/>
              <a:ahLst/>
              <a:cxnLst/>
              <a:rect l="l" t="t" r="r" b="b"/>
              <a:pathLst>
                <a:path w="1349" h="1911" extrusionOk="0">
                  <a:moveTo>
                    <a:pt x="1349" y="1"/>
                  </a:moveTo>
                  <a:lnTo>
                    <a:pt x="1" y="1798"/>
                  </a:lnTo>
                  <a:lnTo>
                    <a:pt x="225" y="1910"/>
                  </a:lnTo>
                  <a:lnTo>
                    <a:pt x="1349" y="394"/>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5"/>
            <p:cNvSpPr/>
            <p:nvPr/>
          </p:nvSpPr>
          <p:spPr>
            <a:xfrm>
              <a:off x="4309850" y="2509975"/>
              <a:ext cx="66000" cy="78650"/>
            </a:xfrm>
            <a:custGeom>
              <a:avLst/>
              <a:gdLst/>
              <a:ahLst/>
              <a:cxnLst/>
              <a:rect l="l" t="t" r="r" b="b"/>
              <a:pathLst>
                <a:path w="2640" h="3146" extrusionOk="0">
                  <a:moveTo>
                    <a:pt x="225" y="0"/>
                  </a:moveTo>
                  <a:lnTo>
                    <a:pt x="0" y="169"/>
                  </a:lnTo>
                  <a:lnTo>
                    <a:pt x="2471" y="3145"/>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5"/>
            <p:cNvSpPr/>
            <p:nvPr/>
          </p:nvSpPr>
          <p:spPr>
            <a:xfrm>
              <a:off x="4420775" y="2443975"/>
              <a:ext cx="42125" cy="92700"/>
            </a:xfrm>
            <a:custGeom>
              <a:avLst/>
              <a:gdLst/>
              <a:ahLst/>
              <a:cxnLst/>
              <a:rect l="l" t="t" r="r" b="b"/>
              <a:pathLst>
                <a:path w="1685" h="3708" extrusionOk="0">
                  <a:moveTo>
                    <a:pt x="225" y="1"/>
                  </a:moveTo>
                  <a:lnTo>
                    <a:pt x="0" y="113"/>
                  </a:lnTo>
                  <a:lnTo>
                    <a:pt x="1460" y="3707"/>
                  </a:lnTo>
                  <a:lnTo>
                    <a:pt x="1685" y="3595"/>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5"/>
            <p:cNvSpPr/>
            <p:nvPr/>
          </p:nvSpPr>
          <p:spPr>
            <a:xfrm>
              <a:off x="4381450" y="2462225"/>
              <a:ext cx="50575" cy="88500"/>
            </a:xfrm>
            <a:custGeom>
              <a:avLst/>
              <a:gdLst/>
              <a:ahLst/>
              <a:cxnLst/>
              <a:rect l="l" t="t" r="r" b="b"/>
              <a:pathLst>
                <a:path w="2023" h="3540" extrusionOk="0">
                  <a:moveTo>
                    <a:pt x="225" y="1"/>
                  </a:moveTo>
                  <a:lnTo>
                    <a:pt x="0" y="169"/>
                  </a:lnTo>
                  <a:lnTo>
                    <a:pt x="1798"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5"/>
            <p:cNvSpPr/>
            <p:nvPr/>
          </p:nvSpPr>
          <p:spPr>
            <a:xfrm>
              <a:off x="4344950" y="2484700"/>
              <a:ext cx="59000" cy="82875"/>
            </a:xfrm>
            <a:custGeom>
              <a:avLst/>
              <a:gdLst/>
              <a:ahLst/>
              <a:cxnLst/>
              <a:rect l="l" t="t" r="r" b="b"/>
              <a:pathLst>
                <a:path w="2360" h="3315" extrusionOk="0">
                  <a:moveTo>
                    <a:pt x="225" y="0"/>
                  </a:moveTo>
                  <a:lnTo>
                    <a:pt x="0" y="113"/>
                  </a:lnTo>
                  <a:lnTo>
                    <a:pt x="2134" y="3314"/>
                  </a:lnTo>
                  <a:lnTo>
                    <a:pt x="2359"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5"/>
            <p:cNvSpPr/>
            <p:nvPr/>
          </p:nvSpPr>
          <p:spPr>
            <a:xfrm>
              <a:off x="4460075" y="2431350"/>
              <a:ext cx="33725" cy="94100"/>
            </a:xfrm>
            <a:custGeom>
              <a:avLst/>
              <a:gdLst/>
              <a:ahLst/>
              <a:cxnLst/>
              <a:rect l="l" t="t" r="r" b="b"/>
              <a:pathLst>
                <a:path w="1349" h="3764" extrusionOk="0">
                  <a:moveTo>
                    <a:pt x="225" y="0"/>
                  </a:moveTo>
                  <a:lnTo>
                    <a:pt x="1" y="56"/>
                  </a:lnTo>
                  <a:lnTo>
                    <a:pt x="1068" y="3763"/>
                  </a:lnTo>
                  <a:lnTo>
                    <a:pt x="1349" y="3651"/>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5"/>
            <p:cNvSpPr/>
            <p:nvPr/>
          </p:nvSpPr>
          <p:spPr>
            <a:xfrm>
              <a:off x="4586450" y="2413075"/>
              <a:ext cx="7050" cy="96925"/>
            </a:xfrm>
            <a:custGeom>
              <a:avLst/>
              <a:gdLst/>
              <a:ahLst/>
              <a:cxnLst/>
              <a:rect l="l" t="t" r="r" b="b"/>
              <a:pathLst>
                <a:path w="282" h="3877" extrusionOk="0">
                  <a:moveTo>
                    <a:pt x="0" y="1"/>
                  </a:moveTo>
                  <a:lnTo>
                    <a:pt x="0" y="3876"/>
                  </a:lnTo>
                  <a:lnTo>
                    <a:pt x="281" y="3876"/>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5"/>
            <p:cNvSpPr/>
            <p:nvPr/>
          </p:nvSpPr>
          <p:spPr>
            <a:xfrm>
              <a:off x="4502200" y="2421500"/>
              <a:ext cx="23900" cy="95525"/>
            </a:xfrm>
            <a:custGeom>
              <a:avLst/>
              <a:gdLst/>
              <a:ahLst/>
              <a:cxnLst/>
              <a:rect l="l" t="t" r="r" b="b"/>
              <a:pathLst>
                <a:path w="956" h="3821" extrusionOk="0">
                  <a:moveTo>
                    <a:pt x="225" y="1"/>
                  </a:moveTo>
                  <a:lnTo>
                    <a:pt x="1" y="57"/>
                  </a:lnTo>
                  <a:lnTo>
                    <a:pt x="675"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5"/>
            <p:cNvSpPr/>
            <p:nvPr/>
          </p:nvSpPr>
          <p:spPr>
            <a:xfrm>
              <a:off x="4542925" y="2414500"/>
              <a:ext cx="15475" cy="96900"/>
            </a:xfrm>
            <a:custGeom>
              <a:avLst/>
              <a:gdLst/>
              <a:ahLst/>
              <a:cxnLst/>
              <a:rect l="l" t="t" r="r" b="b"/>
              <a:pathLst>
                <a:path w="619" h="3876" extrusionOk="0">
                  <a:moveTo>
                    <a:pt x="281" y="0"/>
                  </a:moveTo>
                  <a:lnTo>
                    <a:pt x="0" y="56"/>
                  </a:lnTo>
                  <a:lnTo>
                    <a:pt x="394" y="3875"/>
                  </a:lnTo>
                  <a:lnTo>
                    <a:pt x="618" y="387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5"/>
            <p:cNvSpPr/>
            <p:nvPr/>
          </p:nvSpPr>
          <p:spPr>
            <a:xfrm>
              <a:off x="4278950" y="2536650"/>
              <a:ext cx="73025" cy="73025"/>
            </a:xfrm>
            <a:custGeom>
              <a:avLst/>
              <a:gdLst/>
              <a:ahLst/>
              <a:cxnLst/>
              <a:rect l="l" t="t" r="r" b="b"/>
              <a:pathLst>
                <a:path w="2921" h="2921" extrusionOk="0">
                  <a:moveTo>
                    <a:pt x="169" y="0"/>
                  </a:moveTo>
                  <a:lnTo>
                    <a:pt x="0" y="225"/>
                  </a:lnTo>
                  <a:lnTo>
                    <a:pt x="2752" y="2921"/>
                  </a:lnTo>
                  <a:cubicBezTo>
                    <a:pt x="2809" y="2865"/>
                    <a:pt x="2865" y="2809"/>
                    <a:pt x="2921" y="275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5"/>
            <p:cNvSpPr/>
            <p:nvPr/>
          </p:nvSpPr>
          <p:spPr>
            <a:xfrm>
              <a:off x="4249450" y="2568950"/>
              <a:ext cx="78675" cy="67425"/>
            </a:xfrm>
            <a:custGeom>
              <a:avLst/>
              <a:gdLst/>
              <a:ahLst/>
              <a:cxnLst/>
              <a:rect l="l" t="t" r="r" b="b"/>
              <a:pathLst>
                <a:path w="3147" h="2697" extrusionOk="0">
                  <a:moveTo>
                    <a:pt x="169" y="0"/>
                  </a:moveTo>
                  <a:cubicBezTo>
                    <a:pt x="113" y="113"/>
                    <a:pt x="57" y="169"/>
                    <a:pt x="1" y="225"/>
                  </a:cubicBezTo>
                  <a:lnTo>
                    <a:pt x="2978" y="2696"/>
                  </a:lnTo>
                  <a:lnTo>
                    <a:pt x="3146" y="247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5"/>
            <p:cNvSpPr/>
            <p:nvPr/>
          </p:nvSpPr>
          <p:spPr>
            <a:xfrm>
              <a:off x="4225600" y="2602650"/>
              <a:ext cx="82850" cy="59000"/>
            </a:xfrm>
            <a:custGeom>
              <a:avLst/>
              <a:gdLst/>
              <a:ahLst/>
              <a:cxnLst/>
              <a:rect l="l" t="t" r="r" b="b"/>
              <a:pathLst>
                <a:path w="3314" h="2360" extrusionOk="0">
                  <a:moveTo>
                    <a:pt x="113" y="0"/>
                  </a:moveTo>
                  <a:lnTo>
                    <a:pt x="0" y="225"/>
                  </a:lnTo>
                  <a:lnTo>
                    <a:pt x="3202" y="2359"/>
                  </a:lnTo>
                  <a:lnTo>
                    <a:pt x="3314" y="2134"/>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5"/>
            <p:cNvSpPr/>
            <p:nvPr/>
          </p:nvSpPr>
          <p:spPr>
            <a:xfrm>
              <a:off x="4618750" y="2417300"/>
              <a:ext cx="16875" cy="95500"/>
            </a:xfrm>
            <a:custGeom>
              <a:avLst/>
              <a:gdLst/>
              <a:ahLst/>
              <a:cxnLst/>
              <a:rect l="l" t="t" r="r" b="b"/>
              <a:pathLst>
                <a:path w="675" h="3820" extrusionOk="0">
                  <a:moveTo>
                    <a:pt x="393" y="0"/>
                  </a:moveTo>
                  <a:lnTo>
                    <a:pt x="0" y="3820"/>
                  </a:lnTo>
                  <a:lnTo>
                    <a:pt x="281" y="3820"/>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5"/>
            <p:cNvSpPr/>
            <p:nvPr/>
          </p:nvSpPr>
          <p:spPr>
            <a:xfrm>
              <a:off x="4684725" y="2432750"/>
              <a:ext cx="33725" cy="92700"/>
            </a:xfrm>
            <a:custGeom>
              <a:avLst/>
              <a:gdLst/>
              <a:ahLst/>
              <a:cxnLst/>
              <a:rect l="l" t="t" r="r" b="b"/>
              <a:pathLst>
                <a:path w="1349" h="3708" extrusionOk="0">
                  <a:moveTo>
                    <a:pt x="1124" y="0"/>
                  </a:moveTo>
                  <a:lnTo>
                    <a:pt x="1" y="3651"/>
                  </a:lnTo>
                  <a:lnTo>
                    <a:pt x="226"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5"/>
            <p:cNvSpPr/>
            <p:nvPr/>
          </p:nvSpPr>
          <p:spPr>
            <a:xfrm>
              <a:off x="4652450" y="2421500"/>
              <a:ext cx="25300" cy="95525"/>
            </a:xfrm>
            <a:custGeom>
              <a:avLst/>
              <a:gdLst/>
              <a:ahLst/>
              <a:cxnLst/>
              <a:rect l="l" t="t" r="r" b="b"/>
              <a:pathLst>
                <a:path w="1012" h="3821" extrusionOk="0">
                  <a:moveTo>
                    <a:pt x="730" y="1"/>
                  </a:moveTo>
                  <a:lnTo>
                    <a:pt x="0" y="3764"/>
                  </a:lnTo>
                  <a:lnTo>
                    <a:pt x="281" y="3820"/>
                  </a:lnTo>
                  <a:lnTo>
                    <a:pt x="1011"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5"/>
            <p:cNvSpPr/>
            <p:nvPr/>
          </p:nvSpPr>
          <p:spPr>
            <a:xfrm>
              <a:off x="4826550" y="2599825"/>
              <a:ext cx="8450" cy="12675"/>
            </a:xfrm>
            <a:custGeom>
              <a:avLst/>
              <a:gdLst/>
              <a:ahLst/>
              <a:cxnLst/>
              <a:rect l="l" t="t" r="r" b="b"/>
              <a:pathLst>
                <a:path w="338" h="507" extrusionOk="0">
                  <a:moveTo>
                    <a:pt x="338" y="1"/>
                  </a:moveTo>
                  <a:lnTo>
                    <a:pt x="1" y="338"/>
                  </a:lnTo>
                  <a:lnTo>
                    <a:pt x="169" y="506"/>
                  </a:lnTo>
                  <a:lnTo>
                    <a:pt x="338" y="33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5"/>
            <p:cNvSpPr/>
            <p:nvPr/>
          </p:nvSpPr>
          <p:spPr>
            <a:xfrm>
              <a:off x="4717025" y="2446775"/>
              <a:ext cx="42150" cy="89900"/>
            </a:xfrm>
            <a:custGeom>
              <a:avLst/>
              <a:gdLst/>
              <a:ahLst/>
              <a:cxnLst/>
              <a:rect l="l" t="t" r="r" b="b"/>
              <a:pathLst>
                <a:path w="1686" h="3596" extrusionOk="0">
                  <a:moveTo>
                    <a:pt x="1461" y="1"/>
                  </a:moveTo>
                  <a:lnTo>
                    <a:pt x="1" y="3539"/>
                  </a:lnTo>
                  <a:lnTo>
                    <a:pt x="225" y="3595"/>
                  </a:lnTo>
                  <a:lnTo>
                    <a:pt x="1686"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5"/>
            <p:cNvSpPr/>
            <p:nvPr/>
          </p:nvSpPr>
          <p:spPr>
            <a:xfrm>
              <a:off x="4746525" y="2463625"/>
              <a:ext cx="50575" cy="88500"/>
            </a:xfrm>
            <a:custGeom>
              <a:avLst/>
              <a:gdLst/>
              <a:ahLst/>
              <a:cxnLst/>
              <a:rect l="l" t="t" r="r" b="b"/>
              <a:pathLst>
                <a:path w="2023" h="3540" extrusionOk="0">
                  <a:moveTo>
                    <a:pt x="1797" y="1"/>
                  </a:moveTo>
                  <a:lnTo>
                    <a:pt x="0" y="3371"/>
                  </a:lnTo>
                  <a:lnTo>
                    <a:pt x="225" y="3539"/>
                  </a:lnTo>
                  <a:lnTo>
                    <a:pt x="2022" y="113"/>
                  </a:lnTo>
                  <a:lnTo>
                    <a:pt x="179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5"/>
            <p:cNvSpPr/>
            <p:nvPr/>
          </p:nvSpPr>
          <p:spPr>
            <a:xfrm>
              <a:off x="4801275" y="2543675"/>
              <a:ext cx="33725" cy="44950"/>
            </a:xfrm>
            <a:custGeom>
              <a:avLst/>
              <a:gdLst/>
              <a:ahLst/>
              <a:cxnLst/>
              <a:rect l="l" t="t" r="r" b="b"/>
              <a:pathLst>
                <a:path w="1349" h="1798" extrusionOk="0">
                  <a:moveTo>
                    <a:pt x="1349" y="0"/>
                  </a:moveTo>
                  <a:lnTo>
                    <a:pt x="1" y="1629"/>
                  </a:lnTo>
                  <a:lnTo>
                    <a:pt x="225" y="1797"/>
                  </a:lnTo>
                  <a:lnTo>
                    <a:pt x="1349" y="393"/>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5"/>
            <p:cNvSpPr/>
            <p:nvPr/>
          </p:nvSpPr>
          <p:spPr>
            <a:xfrm>
              <a:off x="4774600" y="2486100"/>
              <a:ext cx="60400" cy="82875"/>
            </a:xfrm>
            <a:custGeom>
              <a:avLst/>
              <a:gdLst/>
              <a:ahLst/>
              <a:cxnLst/>
              <a:rect l="l" t="t" r="r" b="b"/>
              <a:pathLst>
                <a:path w="2416" h="3315" extrusionOk="0">
                  <a:moveTo>
                    <a:pt x="2191" y="0"/>
                  </a:moveTo>
                  <a:lnTo>
                    <a:pt x="0" y="3202"/>
                  </a:lnTo>
                  <a:lnTo>
                    <a:pt x="225" y="3314"/>
                  </a:lnTo>
                  <a:lnTo>
                    <a:pt x="2416" y="113"/>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5"/>
            <p:cNvSpPr/>
            <p:nvPr/>
          </p:nvSpPr>
          <p:spPr>
            <a:xfrm>
              <a:off x="4593475" y="2648975"/>
              <a:ext cx="120775" cy="37950"/>
            </a:xfrm>
            <a:custGeom>
              <a:avLst/>
              <a:gdLst/>
              <a:ahLst/>
              <a:cxnLst/>
              <a:rect l="l" t="t" r="r" b="b"/>
              <a:pathLst>
                <a:path w="4831" h="1518" extrusionOk="0">
                  <a:moveTo>
                    <a:pt x="0" y="1"/>
                  </a:moveTo>
                  <a:lnTo>
                    <a:pt x="0" y="1068"/>
                  </a:lnTo>
                  <a:cubicBezTo>
                    <a:pt x="899" y="1068"/>
                    <a:pt x="1741" y="1180"/>
                    <a:pt x="2584" y="1517"/>
                  </a:cubicBezTo>
                  <a:lnTo>
                    <a:pt x="4830" y="1517"/>
                  </a:lnTo>
                  <a:cubicBezTo>
                    <a:pt x="3426" y="506"/>
                    <a:pt x="1741" y="1"/>
                    <a:pt x="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5"/>
            <p:cNvSpPr/>
            <p:nvPr/>
          </p:nvSpPr>
          <p:spPr>
            <a:xfrm>
              <a:off x="4500800" y="2536650"/>
              <a:ext cx="37925" cy="94100"/>
            </a:xfrm>
            <a:custGeom>
              <a:avLst/>
              <a:gdLst/>
              <a:ahLst/>
              <a:cxnLst/>
              <a:rect l="l" t="t" r="r" b="b"/>
              <a:pathLst>
                <a:path w="1517" h="3764" extrusionOk="0">
                  <a:moveTo>
                    <a:pt x="113" y="0"/>
                  </a:moveTo>
                  <a:cubicBezTo>
                    <a:pt x="0" y="0"/>
                    <a:pt x="955" y="3763"/>
                    <a:pt x="955" y="3763"/>
                  </a:cubicBezTo>
                  <a:lnTo>
                    <a:pt x="1517" y="359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5"/>
            <p:cNvSpPr/>
            <p:nvPr/>
          </p:nvSpPr>
          <p:spPr>
            <a:xfrm>
              <a:off x="1972000" y="2504350"/>
              <a:ext cx="16875" cy="15475"/>
            </a:xfrm>
            <a:custGeom>
              <a:avLst/>
              <a:gdLst/>
              <a:ahLst/>
              <a:cxnLst/>
              <a:rect l="l" t="t" r="r" b="b"/>
              <a:pathLst>
                <a:path w="675" h="619" extrusionOk="0">
                  <a:moveTo>
                    <a:pt x="562" y="1"/>
                  </a:moveTo>
                  <a:lnTo>
                    <a:pt x="0" y="506"/>
                  </a:lnTo>
                  <a:lnTo>
                    <a:pt x="113" y="618"/>
                  </a:lnTo>
                  <a:lnTo>
                    <a:pt x="674"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5"/>
            <p:cNvSpPr/>
            <p:nvPr/>
          </p:nvSpPr>
          <p:spPr>
            <a:xfrm>
              <a:off x="1980425" y="2515575"/>
              <a:ext cx="18275" cy="14075"/>
            </a:xfrm>
            <a:custGeom>
              <a:avLst/>
              <a:gdLst/>
              <a:ahLst/>
              <a:cxnLst/>
              <a:rect l="l" t="t" r="r" b="b"/>
              <a:pathLst>
                <a:path w="731" h="563" extrusionOk="0">
                  <a:moveTo>
                    <a:pt x="618" y="1"/>
                  </a:moveTo>
                  <a:lnTo>
                    <a:pt x="0" y="394"/>
                  </a:lnTo>
                  <a:cubicBezTo>
                    <a:pt x="56" y="450"/>
                    <a:pt x="56" y="506"/>
                    <a:pt x="113" y="563"/>
                  </a:cubicBezTo>
                  <a:lnTo>
                    <a:pt x="730" y="113"/>
                  </a:lnTo>
                  <a:lnTo>
                    <a:pt x="61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5"/>
            <p:cNvSpPr/>
            <p:nvPr/>
          </p:nvSpPr>
          <p:spPr>
            <a:xfrm>
              <a:off x="1994450" y="2540850"/>
              <a:ext cx="18275" cy="11275"/>
            </a:xfrm>
            <a:custGeom>
              <a:avLst/>
              <a:gdLst/>
              <a:ahLst/>
              <a:cxnLst/>
              <a:rect l="l" t="t" r="r" b="b"/>
              <a:pathLst>
                <a:path w="731" h="451" extrusionOk="0">
                  <a:moveTo>
                    <a:pt x="675" y="1"/>
                  </a:moveTo>
                  <a:lnTo>
                    <a:pt x="1" y="282"/>
                  </a:lnTo>
                  <a:lnTo>
                    <a:pt x="113" y="450"/>
                  </a:lnTo>
                  <a:lnTo>
                    <a:pt x="731" y="169"/>
                  </a:lnTo>
                  <a:lnTo>
                    <a:pt x="67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5"/>
            <p:cNvSpPr/>
            <p:nvPr/>
          </p:nvSpPr>
          <p:spPr>
            <a:xfrm>
              <a:off x="1988850" y="2528225"/>
              <a:ext cx="18275" cy="12650"/>
            </a:xfrm>
            <a:custGeom>
              <a:avLst/>
              <a:gdLst/>
              <a:ahLst/>
              <a:cxnLst/>
              <a:rect l="l" t="t" r="r" b="b"/>
              <a:pathLst>
                <a:path w="731" h="506" extrusionOk="0">
                  <a:moveTo>
                    <a:pt x="618" y="0"/>
                  </a:moveTo>
                  <a:lnTo>
                    <a:pt x="0" y="337"/>
                  </a:lnTo>
                  <a:lnTo>
                    <a:pt x="56" y="506"/>
                  </a:lnTo>
                  <a:lnTo>
                    <a:pt x="730" y="113"/>
                  </a:ln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5"/>
            <p:cNvSpPr/>
            <p:nvPr/>
          </p:nvSpPr>
          <p:spPr>
            <a:xfrm>
              <a:off x="1879325" y="2455200"/>
              <a:ext cx="4225" cy="18275"/>
            </a:xfrm>
            <a:custGeom>
              <a:avLst/>
              <a:gdLst/>
              <a:ahLst/>
              <a:cxnLst/>
              <a:rect l="l" t="t" r="r" b="b"/>
              <a:pathLst>
                <a:path w="169" h="731" extrusionOk="0">
                  <a:moveTo>
                    <a:pt x="0" y="1"/>
                  </a:moveTo>
                  <a:lnTo>
                    <a:pt x="0" y="731"/>
                  </a:lnTo>
                  <a:lnTo>
                    <a:pt x="169" y="73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5"/>
            <p:cNvSpPr/>
            <p:nvPr/>
          </p:nvSpPr>
          <p:spPr>
            <a:xfrm>
              <a:off x="2007100" y="2582975"/>
              <a:ext cx="18275" cy="7050"/>
            </a:xfrm>
            <a:custGeom>
              <a:avLst/>
              <a:gdLst/>
              <a:ahLst/>
              <a:cxnLst/>
              <a:rect l="l" t="t" r="r" b="b"/>
              <a:pathLst>
                <a:path w="731" h="282" extrusionOk="0">
                  <a:moveTo>
                    <a:pt x="730" y="1"/>
                  </a:moveTo>
                  <a:lnTo>
                    <a:pt x="0" y="113"/>
                  </a:lnTo>
                  <a:cubicBezTo>
                    <a:pt x="0" y="169"/>
                    <a:pt x="0" y="225"/>
                    <a:pt x="0" y="282"/>
                  </a:cubicBezTo>
                  <a:lnTo>
                    <a:pt x="730" y="225"/>
                  </a:lnTo>
                  <a:cubicBezTo>
                    <a:pt x="730" y="169"/>
                    <a:pt x="730" y="57"/>
                    <a:pt x="73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5"/>
            <p:cNvSpPr/>
            <p:nvPr/>
          </p:nvSpPr>
          <p:spPr>
            <a:xfrm>
              <a:off x="2004300" y="2568950"/>
              <a:ext cx="18275" cy="8450"/>
            </a:xfrm>
            <a:custGeom>
              <a:avLst/>
              <a:gdLst/>
              <a:ahLst/>
              <a:cxnLst/>
              <a:rect l="l" t="t" r="r" b="b"/>
              <a:pathLst>
                <a:path w="731" h="338" extrusionOk="0">
                  <a:moveTo>
                    <a:pt x="674" y="0"/>
                  </a:moveTo>
                  <a:lnTo>
                    <a:pt x="0" y="169"/>
                  </a:lnTo>
                  <a:lnTo>
                    <a:pt x="56" y="337"/>
                  </a:lnTo>
                  <a:lnTo>
                    <a:pt x="730" y="169"/>
                  </a:lnTo>
                  <a:cubicBezTo>
                    <a:pt x="730" y="113"/>
                    <a:pt x="730" y="56"/>
                    <a:pt x="67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5"/>
            <p:cNvSpPr/>
            <p:nvPr/>
          </p:nvSpPr>
          <p:spPr>
            <a:xfrm>
              <a:off x="1962175" y="2493125"/>
              <a:ext cx="15450" cy="16875"/>
            </a:xfrm>
            <a:custGeom>
              <a:avLst/>
              <a:gdLst/>
              <a:ahLst/>
              <a:cxnLst/>
              <a:rect l="l" t="t" r="r" b="b"/>
              <a:pathLst>
                <a:path w="618" h="675" extrusionOk="0">
                  <a:moveTo>
                    <a:pt x="506" y="0"/>
                  </a:moveTo>
                  <a:lnTo>
                    <a:pt x="0" y="562"/>
                  </a:lnTo>
                  <a:lnTo>
                    <a:pt x="169" y="674"/>
                  </a:lnTo>
                  <a:lnTo>
                    <a:pt x="618"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5"/>
            <p:cNvSpPr/>
            <p:nvPr/>
          </p:nvSpPr>
          <p:spPr>
            <a:xfrm>
              <a:off x="1904600" y="2459425"/>
              <a:ext cx="8450" cy="18275"/>
            </a:xfrm>
            <a:custGeom>
              <a:avLst/>
              <a:gdLst/>
              <a:ahLst/>
              <a:cxnLst/>
              <a:rect l="l" t="t" r="r" b="b"/>
              <a:pathLst>
                <a:path w="338" h="731" extrusionOk="0">
                  <a:moveTo>
                    <a:pt x="169" y="0"/>
                  </a:moveTo>
                  <a:lnTo>
                    <a:pt x="0" y="674"/>
                  </a:lnTo>
                  <a:lnTo>
                    <a:pt x="169" y="730"/>
                  </a:lnTo>
                  <a:lnTo>
                    <a:pt x="337" y="5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5"/>
            <p:cNvSpPr/>
            <p:nvPr/>
          </p:nvSpPr>
          <p:spPr>
            <a:xfrm>
              <a:off x="1918625" y="2462225"/>
              <a:ext cx="9875" cy="19675"/>
            </a:xfrm>
            <a:custGeom>
              <a:avLst/>
              <a:gdLst/>
              <a:ahLst/>
              <a:cxnLst/>
              <a:rect l="l" t="t" r="r" b="b"/>
              <a:pathLst>
                <a:path w="395" h="787" extrusionOk="0">
                  <a:moveTo>
                    <a:pt x="226" y="1"/>
                  </a:moveTo>
                  <a:lnTo>
                    <a:pt x="1" y="731"/>
                  </a:lnTo>
                  <a:lnTo>
                    <a:pt x="113" y="787"/>
                  </a:lnTo>
                  <a:lnTo>
                    <a:pt x="394" y="113"/>
                  </a:ln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5"/>
            <p:cNvSpPr/>
            <p:nvPr/>
          </p:nvSpPr>
          <p:spPr>
            <a:xfrm>
              <a:off x="1891950" y="2458025"/>
              <a:ext cx="7050" cy="16875"/>
            </a:xfrm>
            <a:custGeom>
              <a:avLst/>
              <a:gdLst/>
              <a:ahLst/>
              <a:cxnLst/>
              <a:rect l="l" t="t" r="r" b="b"/>
              <a:pathLst>
                <a:path w="282" h="675" extrusionOk="0">
                  <a:moveTo>
                    <a:pt x="113" y="0"/>
                  </a:moveTo>
                  <a:lnTo>
                    <a:pt x="1" y="674"/>
                  </a:lnTo>
                  <a:lnTo>
                    <a:pt x="169" y="674"/>
                  </a:ln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5"/>
            <p:cNvSpPr/>
            <p:nvPr/>
          </p:nvSpPr>
          <p:spPr>
            <a:xfrm>
              <a:off x="2008500" y="2599825"/>
              <a:ext cx="18275" cy="4250"/>
            </a:xfrm>
            <a:custGeom>
              <a:avLst/>
              <a:gdLst/>
              <a:ahLst/>
              <a:cxnLst/>
              <a:rect l="l" t="t" r="r" b="b"/>
              <a:pathLst>
                <a:path w="731" h="170" extrusionOk="0">
                  <a:moveTo>
                    <a:pt x="1" y="1"/>
                  </a:moveTo>
                  <a:cubicBezTo>
                    <a:pt x="1" y="57"/>
                    <a:pt x="1" y="113"/>
                    <a:pt x="1" y="169"/>
                  </a:cubicBezTo>
                  <a:lnTo>
                    <a:pt x="731" y="169"/>
                  </a:lnTo>
                  <a:cubicBezTo>
                    <a:pt x="731" y="113"/>
                    <a:pt x="731" y="1"/>
                    <a:pt x="73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5"/>
            <p:cNvSpPr/>
            <p:nvPr/>
          </p:nvSpPr>
          <p:spPr>
            <a:xfrm>
              <a:off x="1952325" y="2484700"/>
              <a:ext cx="14075" cy="16875"/>
            </a:xfrm>
            <a:custGeom>
              <a:avLst/>
              <a:gdLst/>
              <a:ahLst/>
              <a:cxnLst/>
              <a:rect l="l" t="t" r="r" b="b"/>
              <a:pathLst>
                <a:path w="563" h="675" extrusionOk="0">
                  <a:moveTo>
                    <a:pt x="450" y="0"/>
                  </a:moveTo>
                  <a:lnTo>
                    <a:pt x="1" y="562"/>
                  </a:lnTo>
                  <a:lnTo>
                    <a:pt x="169" y="674"/>
                  </a:lnTo>
                  <a:lnTo>
                    <a:pt x="563" y="113"/>
                  </a:lnTo>
                  <a:cubicBezTo>
                    <a:pt x="563" y="56"/>
                    <a:pt x="506" y="0"/>
                    <a:pt x="45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5"/>
            <p:cNvSpPr/>
            <p:nvPr/>
          </p:nvSpPr>
          <p:spPr>
            <a:xfrm>
              <a:off x="1929875" y="2469250"/>
              <a:ext cx="11250" cy="18275"/>
            </a:xfrm>
            <a:custGeom>
              <a:avLst/>
              <a:gdLst/>
              <a:ahLst/>
              <a:cxnLst/>
              <a:rect l="l" t="t" r="r" b="b"/>
              <a:pathLst>
                <a:path w="450" h="731" extrusionOk="0">
                  <a:moveTo>
                    <a:pt x="337" y="1"/>
                  </a:moveTo>
                  <a:lnTo>
                    <a:pt x="0" y="674"/>
                  </a:lnTo>
                  <a:lnTo>
                    <a:pt x="169" y="731"/>
                  </a:lnTo>
                  <a:lnTo>
                    <a:pt x="450" y="57"/>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5"/>
            <p:cNvSpPr/>
            <p:nvPr/>
          </p:nvSpPr>
          <p:spPr>
            <a:xfrm>
              <a:off x="1941100" y="2476275"/>
              <a:ext cx="12675" cy="16875"/>
            </a:xfrm>
            <a:custGeom>
              <a:avLst/>
              <a:gdLst/>
              <a:ahLst/>
              <a:cxnLst/>
              <a:rect l="l" t="t" r="r" b="b"/>
              <a:pathLst>
                <a:path w="507" h="675" extrusionOk="0">
                  <a:moveTo>
                    <a:pt x="394" y="0"/>
                  </a:moveTo>
                  <a:lnTo>
                    <a:pt x="1" y="618"/>
                  </a:lnTo>
                  <a:lnTo>
                    <a:pt x="169" y="674"/>
                  </a:lnTo>
                  <a:lnTo>
                    <a:pt x="506" y="56"/>
                  </a:lnTo>
                  <a:lnTo>
                    <a:pt x="39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5"/>
            <p:cNvSpPr/>
            <p:nvPr/>
          </p:nvSpPr>
          <p:spPr>
            <a:xfrm>
              <a:off x="2000075" y="2554900"/>
              <a:ext cx="18275" cy="9850"/>
            </a:xfrm>
            <a:custGeom>
              <a:avLst/>
              <a:gdLst/>
              <a:ahLst/>
              <a:cxnLst/>
              <a:rect l="l" t="t" r="r" b="b"/>
              <a:pathLst>
                <a:path w="731" h="394" extrusionOk="0">
                  <a:moveTo>
                    <a:pt x="674" y="1"/>
                  </a:moveTo>
                  <a:lnTo>
                    <a:pt x="1" y="225"/>
                  </a:lnTo>
                  <a:lnTo>
                    <a:pt x="57" y="394"/>
                  </a:lnTo>
                  <a:lnTo>
                    <a:pt x="731" y="169"/>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5"/>
            <p:cNvSpPr/>
            <p:nvPr/>
          </p:nvSpPr>
          <p:spPr>
            <a:xfrm>
              <a:off x="1851250" y="2455200"/>
              <a:ext cx="22475" cy="19700"/>
            </a:xfrm>
            <a:custGeom>
              <a:avLst/>
              <a:gdLst/>
              <a:ahLst/>
              <a:cxnLst/>
              <a:rect l="l" t="t" r="r" b="b"/>
              <a:pathLst>
                <a:path w="899" h="788" extrusionOk="0">
                  <a:moveTo>
                    <a:pt x="899" y="1"/>
                  </a:moveTo>
                  <a:cubicBezTo>
                    <a:pt x="618" y="1"/>
                    <a:pt x="337" y="57"/>
                    <a:pt x="0" y="113"/>
                  </a:cubicBezTo>
                  <a:lnTo>
                    <a:pt x="0" y="787"/>
                  </a:lnTo>
                  <a:cubicBezTo>
                    <a:pt x="337" y="731"/>
                    <a:pt x="618" y="731"/>
                    <a:pt x="899" y="731"/>
                  </a:cubicBez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5"/>
            <p:cNvSpPr/>
            <p:nvPr/>
          </p:nvSpPr>
          <p:spPr>
            <a:xfrm>
              <a:off x="1983225" y="2608250"/>
              <a:ext cx="42150" cy="78675"/>
            </a:xfrm>
            <a:custGeom>
              <a:avLst/>
              <a:gdLst/>
              <a:ahLst/>
              <a:cxnLst/>
              <a:rect l="l" t="t" r="r" b="b"/>
              <a:pathLst>
                <a:path w="1686" h="3147" extrusionOk="0">
                  <a:moveTo>
                    <a:pt x="1012" y="1"/>
                  </a:moveTo>
                  <a:cubicBezTo>
                    <a:pt x="1012" y="57"/>
                    <a:pt x="1012" y="113"/>
                    <a:pt x="1012" y="169"/>
                  </a:cubicBezTo>
                  <a:cubicBezTo>
                    <a:pt x="1012" y="225"/>
                    <a:pt x="1012" y="282"/>
                    <a:pt x="1012" y="338"/>
                  </a:cubicBezTo>
                  <a:cubicBezTo>
                    <a:pt x="1012" y="450"/>
                    <a:pt x="955" y="562"/>
                    <a:pt x="955" y="731"/>
                  </a:cubicBezTo>
                  <a:cubicBezTo>
                    <a:pt x="899" y="1236"/>
                    <a:pt x="731" y="1742"/>
                    <a:pt x="506" y="2247"/>
                  </a:cubicBezTo>
                  <a:lnTo>
                    <a:pt x="506" y="2304"/>
                  </a:lnTo>
                  <a:cubicBezTo>
                    <a:pt x="338" y="2584"/>
                    <a:pt x="169" y="2865"/>
                    <a:pt x="1" y="3146"/>
                  </a:cubicBezTo>
                  <a:lnTo>
                    <a:pt x="843" y="3146"/>
                  </a:lnTo>
                  <a:cubicBezTo>
                    <a:pt x="955" y="2978"/>
                    <a:pt x="1012" y="2865"/>
                    <a:pt x="1124" y="2697"/>
                  </a:cubicBezTo>
                  <a:lnTo>
                    <a:pt x="1180" y="2528"/>
                  </a:lnTo>
                  <a:cubicBezTo>
                    <a:pt x="1236" y="2416"/>
                    <a:pt x="1292" y="2247"/>
                    <a:pt x="1348" y="2135"/>
                  </a:cubicBezTo>
                  <a:lnTo>
                    <a:pt x="1348" y="2079"/>
                  </a:lnTo>
                  <a:cubicBezTo>
                    <a:pt x="1348" y="1967"/>
                    <a:pt x="1405" y="1910"/>
                    <a:pt x="1461" y="1798"/>
                  </a:cubicBezTo>
                  <a:cubicBezTo>
                    <a:pt x="1573" y="1349"/>
                    <a:pt x="1685" y="843"/>
                    <a:pt x="1685" y="394"/>
                  </a:cubicBezTo>
                  <a:cubicBezTo>
                    <a:pt x="1685" y="338"/>
                    <a:pt x="1685" y="282"/>
                    <a:pt x="1685" y="225"/>
                  </a:cubicBez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5"/>
            <p:cNvSpPr/>
            <p:nvPr/>
          </p:nvSpPr>
          <p:spPr>
            <a:xfrm>
              <a:off x="1851250" y="2508425"/>
              <a:ext cx="123575" cy="178500"/>
            </a:xfrm>
            <a:custGeom>
              <a:avLst/>
              <a:gdLst/>
              <a:ahLst/>
              <a:cxnLst/>
              <a:rect l="l" t="t" r="r" b="b"/>
              <a:pathLst>
                <a:path w="4943" h="7140" extrusionOk="0">
                  <a:moveTo>
                    <a:pt x="922" y="1"/>
                  </a:moveTo>
                  <a:cubicBezTo>
                    <a:pt x="858" y="1"/>
                    <a:pt x="794" y="3"/>
                    <a:pt x="730" y="6"/>
                  </a:cubicBezTo>
                  <a:cubicBezTo>
                    <a:pt x="506" y="6"/>
                    <a:pt x="225" y="62"/>
                    <a:pt x="0" y="118"/>
                  </a:cubicBezTo>
                  <a:lnTo>
                    <a:pt x="0" y="568"/>
                  </a:lnTo>
                  <a:cubicBezTo>
                    <a:pt x="225" y="455"/>
                    <a:pt x="506" y="455"/>
                    <a:pt x="730" y="455"/>
                  </a:cubicBezTo>
                  <a:cubicBezTo>
                    <a:pt x="801" y="451"/>
                    <a:pt x="872" y="449"/>
                    <a:pt x="942" y="449"/>
                  </a:cubicBezTo>
                  <a:cubicBezTo>
                    <a:pt x="2816" y="449"/>
                    <a:pt x="4385" y="1876"/>
                    <a:pt x="4493" y="3825"/>
                  </a:cubicBezTo>
                  <a:cubicBezTo>
                    <a:pt x="4549" y="5173"/>
                    <a:pt x="3819" y="6521"/>
                    <a:pt x="2584" y="7139"/>
                  </a:cubicBezTo>
                  <a:lnTo>
                    <a:pt x="3314" y="7139"/>
                  </a:lnTo>
                  <a:cubicBezTo>
                    <a:pt x="4381" y="6353"/>
                    <a:pt x="4943" y="5061"/>
                    <a:pt x="4886" y="3769"/>
                  </a:cubicBezTo>
                  <a:cubicBezTo>
                    <a:pt x="4830" y="2702"/>
                    <a:pt x="4325" y="1747"/>
                    <a:pt x="3538" y="1017"/>
                  </a:cubicBezTo>
                  <a:cubicBezTo>
                    <a:pt x="2802" y="386"/>
                    <a:pt x="1868" y="1"/>
                    <a:pt x="92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5"/>
            <p:cNvSpPr/>
            <p:nvPr/>
          </p:nvSpPr>
          <p:spPr>
            <a:xfrm>
              <a:off x="1856850" y="2590150"/>
              <a:ext cx="40750" cy="34975"/>
            </a:xfrm>
            <a:custGeom>
              <a:avLst/>
              <a:gdLst/>
              <a:ahLst/>
              <a:cxnLst/>
              <a:rect l="l" t="t" r="r" b="b"/>
              <a:pathLst>
                <a:path w="1630" h="1399" extrusionOk="0">
                  <a:moveTo>
                    <a:pt x="675" y="1"/>
                  </a:moveTo>
                  <a:cubicBezTo>
                    <a:pt x="325" y="1"/>
                    <a:pt x="1" y="275"/>
                    <a:pt x="1" y="725"/>
                  </a:cubicBezTo>
                  <a:cubicBezTo>
                    <a:pt x="1" y="1118"/>
                    <a:pt x="282" y="1399"/>
                    <a:pt x="675" y="1399"/>
                  </a:cubicBezTo>
                  <a:cubicBezTo>
                    <a:pt x="1293" y="1399"/>
                    <a:pt x="1630" y="669"/>
                    <a:pt x="1180" y="219"/>
                  </a:cubicBezTo>
                  <a:cubicBezTo>
                    <a:pt x="1030" y="70"/>
                    <a:pt x="849" y="1"/>
                    <a:pt x="67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5"/>
            <p:cNvSpPr/>
            <p:nvPr/>
          </p:nvSpPr>
          <p:spPr>
            <a:xfrm>
              <a:off x="1977600" y="1880925"/>
              <a:ext cx="25300" cy="18275"/>
            </a:xfrm>
            <a:custGeom>
              <a:avLst/>
              <a:gdLst/>
              <a:ahLst/>
              <a:cxnLst/>
              <a:rect l="l" t="t" r="r" b="b"/>
              <a:pathLst>
                <a:path w="1012" h="731" extrusionOk="0">
                  <a:moveTo>
                    <a:pt x="900" y="1"/>
                  </a:moveTo>
                  <a:lnTo>
                    <a:pt x="1" y="562"/>
                  </a:lnTo>
                  <a:cubicBezTo>
                    <a:pt x="57" y="618"/>
                    <a:pt x="57" y="675"/>
                    <a:pt x="113" y="731"/>
                  </a:cubicBezTo>
                  <a:lnTo>
                    <a:pt x="1012" y="113"/>
                  </a:lnTo>
                  <a:lnTo>
                    <a:pt x="90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5"/>
            <p:cNvSpPr/>
            <p:nvPr/>
          </p:nvSpPr>
          <p:spPr>
            <a:xfrm>
              <a:off x="1970600" y="1868300"/>
              <a:ext cx="22475" cy="19675"/>
            </a:xfrm>
            <a:custGeom>
              <a:avLst/>
              <a:gdLst/>
              <a:ahLst/>
              <a:cxnLst/>
              <a:rect l="l" t="t" r="r" b="b"/>
              <a:pathLst>
                <a:path w="899" h="787" extrusionOk="0">
                  <a:moveTo>
                    <a:pt x="843" y="0"/>
                  </a:moveTo>
                  <a:lnTo>
                    <a:pt x="0" y="674"/>
                  </a:lnTo>
                  <a:lnTo>
                    <a:pt x="112" y="786"/>
                  </a:lnTo>
                  <a:lnTo>
                    <a:pt x="899" y="112"/>
                  </a:lnTo>
                  <a:cubicBezTo>
                    <a:pt x="899" y="56"/>
                    <a:pt x="843"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5"/>
            <p:cNvSpPr/>
            <p:nvPr/>
          </p:nvSpPr>
          <p:spPr>
            <a:xfrm>
              <a:off x="1984625" y="1893575"/>
              <a:ext cx="25300" cy="15450"/>
            </a:xfrm>
            <a:custGeom>
              <a:avLst/>
              <a:gdLst/>
              <a:ahLst/>
              <a:cxnLst/>
              <a:rect l="l" t="t" r="r" b="b"/>
              <a:pathLst>
                <a:path w="1012" h="618" extrusionOk="0">
                  <a:moveTo>
                    <a:pt x="899" y="0"/>
                  </a:moveTo>
                  <a:lnTo>
                    <a:pt x="1" y="506"/>
                  </a:lnTo>
                  <a:cubicBezTo>
                    <a:pt x="1" y="562"/>
                    <a:pt x="57" y="562"/>
                    <a:pt x="57" y="618"/>
                  </a:cubicBezTo>
                  <a:lnTo>
                    <a:pt x="1012" y="112"/>
                  </a:ln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5"/>
            <p:cNvSpPr/>
            <p:nvPr/>
          </p:nvSpPr>
          <p:spPr>
            <a:xfrm>
              <a:off x="1990250" y="1907600"/>
              <a:ext cx="26700" cy="12675"/>
            </a:xfrm>
            <a:custGeom>
              <a:avLst/>
              <a:gdLst/>
              <a:ahLst/>
              <a:cxnLst/>
              <a:rect l="l" t="t" r="r" b="b"/>
              <a:pathLst>
                <a:path w="1068" h="507" extrusionOk="0">
                  <a:moveTo>
                    <a:pt x="955" y="1"/>
                  </a:moveTo>
                  <a:lnTo>
                    <a:pt x="0" y="394"/>
                  </a:lnTo>
                  <a:lnTo>
                    <a:pt x="57" y="506"/>
                  </a:lnTo>
                  <a:lnTo>
                    <a:pt x="1067" y="113"/>
                  </a:lnTo>
                  <a:cubicBezTo>
                    <a:pt x="1011" y="57"/>
                    <a:pt x="1011" y="57"/>
                    <a:pt x="95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5"/>
            <p:cNvSpPr/>
            <p:nvPr/>
          </p:nvSpPr>
          <p:spPr>
            <a:xfrm>
              <a:off x="1962175" y="1857050"/>
              <a:ext cx="22475" cy="22500"/>
            </a:xfrm>
            <a:custGeom>
              <a:avLst/>
              <a:gdLst/>
              <a:ahLst/>
              <a:cxnLst/>
              <a:rect l="l" t="t" r="r" b="b"/>
              <a:pathLst>
                <a:path w="899" h="900" extrusionOk="0">
                  <a:moveTo>
                    <a:pt x="786" y="1"/>
                  </a:moveTo>
                  <a:lnTo>
                    <a:pt x="0" y="787"/>
                  </a:lnTo>
                  <a:lnTo>
                    <a:pt x="112" y="899"/>
                  </a:lnTo>
                  <a:lnTo>
                    <a:pt x="899" y="169"/>
                  </a:lnTo>
                  <a:lnTo>
                    <a:pt x="7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5"/>
            <p:cNvSpPr/>
            <p:nvPr/>
          </p:nvSpPr>
          <p:spPr>
            <a:xfrm>
              <a:off x="1998675" y="1935675"/>
              <a:ext cx="25300" cy="8450"/>
            </a:xfrm>
            <a:custGeom>
              <a:avLst/>
              <a:gdLst/>
              <a:ahLst/>
              <a:cxnLst/>
              <a:rect l="l" t="t" r="r" b="b"/>
              <a:pathLst>
                <a:path w="1012" h="338" extrusionOk="0">
                  <a:moveTo>
                    <a:pt x="1011" y="1"/>
                  </a:moveTo>
                  <a:lnTo>
                    <a:pt x="0" y="169"/>
                  </a:lnTo>
                  <a:cubicBezTo>
                    <a:pt x="0" y="226"/>
                    <a:pt x="0" y="282"/>
                    <a:pt x="0" y="338"/>
                  </a:cubicBezTo>
                  <a:lnTo>
                    <a:pt x="1011" y="169"/>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5"/>
            <p:cNvSpPr/>
            <p:nvPr/>
          </p:nvSpPr>
          <p:spPr>
            <a:xfrm>
              <a:off x="1994450" y="1921650"/>
              <a:ext cx="26700" cy="11250"/>
            </a:xfrm>
            <a:custGeom>
              <a:avLst/>
              <a:gdLst/>
              <a:ahLst/>
              <a:cxnLst/>
              <a:rect l="l" t="t" r="r" b="b"/>
              <a:pathLst>
                <a:path w="1068" h="450" extrusionOk="0">
                  <a:moveTo>
                    <a:pt x="1012" y="0"/>
                  </a:moveTo>
                  <a:lnTo>
                    <a:pt x="1" y="281"/>
                  </a:lnTo>
                  <a:cubicBezTo>
                    <a:pt x="1" y="337"/>
                    <a:pt x="1" y="393"/>
                    <a:pt x="57" y="450"/>
                  </a:cubicBezTo>
                  <a:lnTo>
                    <a:pt x="1068" y="169"/>
                  </a:lnTo>
                  <a:cubicBezTo>
                    <a:pt x="1068" y="113"/>
                    <a:pt x="1012" y="56"/>
                    <a:pt x="10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5"/>
            <p:cNvSpPr/>
            <p:nvPr/>
          </p:nvSpPr>
          <p:spPr>
            <a:xfrm>
              <a:off x="1942500" y="1838800"/>
              <a:ext cx="18275" cy="23900"/>
            </a:xfrm>
            <a:custGeom>
              <a:avLst/>
              <a:gdLst/>
              <a:ahLst/>
              <a:cxnLst/>
              <a:rect l="l" t="t" r="r" b="b"/>
              <a:pathLst>
                <a:path w="731" h="956" extrusionOk="0">
                  <a:moveTo>
                    <a:pt x="562" y="1"/>
                  </a:moveTo>
                  <a:lnTo>
                    <a:pt x="1" y="899"/>
                  </a:lnTo>
                  <a:lnTo>
                    <a:pt x="169" y="955"/>
                  </a:lnTo>
                  <a:lnTo>
                    <a:pt x="731" y="113"/>
                  </a:lnTo>
                  <a:lnTo>
                    <a:pt x="56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5"/>
            <p:cNvSpPr/>
            <p:nvPr/>
          </p:nvSpPr>
          <p:spPr>
            <a:xfrm>
              <a:off x="1897575" y="1817750"/>
              <a:ext cx="8450" cy="25300"/>
            </a:xfrm>
            <a:custGeom>
              <a:avLst/>
              <a:gdLst/>
              <a:ahLst/>
              <a:cxnLst/>
              <a:rect l="l" t="t" r="r" b="b"/>
              <a:pathLst>
                <a:path w="338" h="1012" extrusionOk="0">
                  <a:moveTo>
                    <a:pt x="169" y="0"/>
                  </a:moveTo>
                  <a:lnTo>
                    <a:pt x="1" y="1011"/>
                  </a:lnTo>
                  <a:lnTo>
                    <a:pt x="169" y="1011"/>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5"/>
            <p:cNvSpPr/>
            <p:nvPr/>
          </p:nvSpPr>
          <p:spPr>
            <a:xfrm>
              <a:off x="1908800" y="1820550"/>
              <a:ext cx="11275" cy="26700"/>
            </a:xfrm>
            <a:custGeom>
              <a:avLst/>
              <a:gdLst/>
              <a:ahLst/>
              <a:cxnLst/>
              <a:rect l="l" t="t" r="r" b="b"/>
              <a:pathLst>
                <a:path w="451" h="1068" extrusionOk="0">
                  <a:moveTo>
                    <a:pt x="338" y="0"/>
                  </a:moveTo>
                  <a:lnTo>
                    <a:pt x="1" y="1011"/>
                  </a:lnTo>
                  <a:lnTo>
                    <a:pt x="169" y="1068"/>
                  </a:lnTo>
                  <a:lnTo>
                    <a:pt x="450" y="57"/>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5"/>
            <p:cNvSpPr/>
            <p:nvPr/>
          </p:nvSpPr>
          <p:spPr>
            <a:xfrm>
              <a:off x="1952325" y="1847225"/>
              <a:ext cx="21100" cy="23900"/>
            </a:xfrm>
            <a:custGeom>
              <a:avLst/>
              <a:gdLst/>
              <a:ahLst/>
              <a:cxnLst/>
              <a:rect l="l" t="t" r="r" b="b"/>
              <a:pathLst>
                <a:path w="844" h="956" extrusionOk="0">
                  <a:moveTo>
                    <a:pt x="731" y="1"/>
                  </a:moveTo>
                  <a:lnTo>
                    <a:pt x="1" y="843"/>
                  </a:lnTo>
                  <a:lnTo>
                    <a:pt x="169" y="955"/>
                  </a:lnTo>
                  <a:lnTo>
                    <a:pt x="843" y="113"/>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5"/>
            <p:cNvSpPr/>
            <p:nvPr/>
          </p:nvSpPr>
          <p:spPr>
            <a:xfrm>
              <a:off x="1883525" y="1814925"/>
              <a:ext cx="8450" cy="26700"/>
            </a:xfrm>
            <a:custGeom>
              <a:avLst/>
              <a:gdLst/>
              <a:ahLst/>
              <a:cxnLst/>
              <a:rect l="l" t="t" r="r" b="b"/>
              <a:pathLst>
                <a:path w="338" h="1068" extrusionOk="0">
                  <a:moveTo>
                    <a:pt x="113" y="1"/>
                  </a:moveTo>
                  <a:lnTo>
                    <a:pt x="1" y="1068"/>
                  </a:lnTo>
                  <a:lnTo>
                    <a:pt x="226" y="1068"/>
                  </a:lnTo>
                  <a:lnTo>
                    <a:pt x="33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5"/>
            <p:cNvSpPr/>
            <p:nvPr/>
          </p:nvSpPr>
          <p:spPr>
            <a:xfrm>
              <a:off x="1921450" y="1824750"/>
              <a:ext cx="14050" cy="26725"/>
            </a:xfrm>
            <a:custGeom>
              <a:avLst/>
              <a:gdLst/>
              <a:ahLst/>
              <a:cxnLst/>
              <a:rect l="l" t="t" r="r" b="b"/>
              <a:pathLst>
                <a:path w="562" h="1069" extrusionOk="0">
                  <a:moveTo>
                    <a:pt x="393" y="1"/>
                  </a:moveTo>
                  <a:lnTo>
                    <a:pt x="0" y="1012"/>
                  </a:lnTo>
                  <a:lnTo>
                    <a:pt x="113" y="1068"/>
                  </a:ln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5"/>
            <p:cNvSpPr/>
            <p:nvPr/>
          </p:nvSpPr>
          <p:spPr>
            <a:xfrm>
              <a:off x="1931275" y="1831775"/>
              <a:ext cx="16875" cy="25300"/>
            </a:xfrm>
            <a:custGeom>
              <a:avLst/>
              <a:gdLst/>
              <a:ahLst/>
              <a:cxnLst/>
              <a:rect l="l" t="t" r="r" b="b"/>
              <a:pathLst>
                <a:path w="675" h="1012" extrusionOk="0">
                  <a:moveTo>
                    <a:pt x="506" y="1"/>
                  </a:moveTo>
                  <a:lnTo>
                    <a:pt x="0" y="956"/>
                  </a:lnTo>
                  <a:lnTo>
                    <a:pt x="169" y="1012"/>
                  </a:lnTo>
                  <a:lnTo>
                    <a:pt x="674" y="57"/>
                  </a:lnTo>
                  <a:lnTo>
                    <a:pt x="50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5"/>
            <p:cNvSpPr/>
            <p:nvPr/>
          </p:nvSpPr>
          <p:spPr>
            <a:xfrm>
              <a:off x="2000075" y="1949725"/>
              <a:ext cx="26700" cy="7050"/>
            </a:xfrm>
            <a:custGeom>
              <a:avLst/>
              <a:gdLst/>
              <a:ahLst/>
              <a:cxnLst/>
              <a:rect l="l" t="t" r="r" b="b"/>
              <a:pathLst>
                <a:path w="1068" h="282" extrusionOk="0">
                  <a:moveTo>
                    <a:pt x="1068" y="1"/>
                  </a:moveTo>
                  <a:lnTo>
                    <a:pt x="57" y="113"/>
                  </a:lnTo>
                  <a:cubicBezTo>
                    <a:pt x="1" y="169"/>
                    <a:pt x="1" y="225"/>
                    <a:pt x="1" y="281"/>
                  </a:cubicBezTo>
                  <a:lnTo>
                    <a:pt x="1068" y="169"/>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5"/>
            <p:cNvSpPr/>
            <p:nvPr/>
          </p:nvSpPr>
          <p:spPr>
            <a:xfrm>
              <a:off x="1851250" y="1965175"/>
              <a:ext cx="174125" cy="153075"/>
            </a:xfrm>
            <a:custGeom>
              <a:avLst/>
              <a:gdLst/>
              <a:ahLst/>
              <a:cxnLst/>
              <a:rect l="l" t="t" r="r" b="b"/>
              <a:pathLst>
                <a:path w="6965" h="6123" extrusionOk="0">
                  <a:moveTo>
                    <a:pt x="5954" y="0"/>
                  </a:moveTo>
                  <a:lnTo>
                    <a:pt x="5954" y="169"/>
                  </a:lnTo>
                  <a:lnTo>
                    <a:pt x="6291" y="169"/>
                  </a:lnTo>
                  <a:lnTo>
                    <a:pt x="6291" y="506"/>
                  </a:lnTo>
                  <a:lnTo>
                    <a:pt x="5954" y="506"/>
                  </a:lnTo>
                  <a:lnTo>
                    <a:pt x="5954" y="674"/>
                  </a:lnTo>
                  <a:lnTo>
                    <a:pt x="6291" y="674"/>
                  </a:lnTo>
                  <a:cubicBezTo>
                    <a:pt x="6291" y="787"/>
                    <a:pt x="6234" y="955"/>
                    <a:pt x="6234" y="1068"/>
                  </a:cubicBezTo>
                  <a:lnTo>
                    <a:pt x="5897" y="1011"/>
                  </a:lnTo>
                  <a:lnTo>
                    <a:pt x="5897" y="1068"/>
                  </a:lnTo>
                  <a:lnTo>
                    <a:pt x="5897" y="1180"/>
                  </a:lnTo>
                  <a:lnTo>
                    <a:pt x="6234" y="1236"/>
                  </a:lnTo>
                  <a:cubicBezTo>
                    <a:pt x="6234" y="1348"/>
                    <a:pt x="6178" y="1461"/>
                    <a:pt x="6178" y="1573"/>
                  </a:cubicBezTo>
                  <a:lnTo>
                    <a:pt x="5841" y="1461"/>
                  </a:lnTo>
                  <a:cubicBezTo>
                    <a:pt x="5841" y="1517"/>
                    <a:pt x="5785" y="1573"/>
                    <a:pt x="5785" y="1629"/>
                  </a:cubicBezTo>
                  <a:lnTo>
                    <a:pt x="6122" y="1742"/>
                  </a:lnTo>
                  <a:lnTo>
                    <a:pt x="6010" y="2079"/>
                  </a:lnTo>
                  <a:lnTo>
                    <a:pt x="5617" y="1910"/>
                  </a:lnTo>
                  <a:lnTo>
                    <a:pt x="5560" y="2079"/>
                  </a:lnTo>
                  <a:lnTo>
                    <a:pt x="5897" y="2191"/>
                  </a:lnTo>
                  <a:cubicBezTo>
                    <a:pt x="5841" y="2303"/>
                    <a:pt x="5785" y="2415"/>
                    <a:pt x="5729" y="2528"/>
                  </a:cubicBezTo>
                  <a:lnTo>
                    <a:pt x="5448" y="2359"/>
                  </a:lnTo>
                  <a:lnTo>
                    <a:pt x="5336" y="2528"/>
                  </a:lnTo>
                  <a:lnTo>
                    <a:pt x="5617" y="2696"/>
                  </a:lnTo>
                  <a:cubicBezTo>
                    <a:pt x="5560" y="2809"/>
                    <a:pt x="5504" y="2921"/>
                    <a:pt x="5448" y="2977"/>
                  </a:cubicBezTo>
                  <a:lnTo>
                    <a:pt x="5167" y="2809"/>
                  </a:lnTo>
                  <a:lnTo>
                    <a:pt x="5055" y="2977"/>
                  </a:lnTo>
                  <a:lnTo>
                    <a:pt x="5336" y="3146"/>
                  </a:lnTo>
                  <a:lnTo>
                    <a:pt x="5167" y="3426"/>
                  </a:lnTo>
                  <a:lnTo>
                    <a:pt x="4886" y="3202"/>
                  </a:lnTo>
                  <a:lnTo>
                    <a:pt x="4774" y="3314"/>
                  </a:lnTo>
                  <a:lnTo>
                    <a:pt x="4999" y="3539"/>
                  </a:lnTo>
                  <a:cubicBezTo>
                    <a:pt x="4943" y="3595"/>
                    <a:pt x="4830" y="3707"/>
                    <a:pt x="4774" y="3820"/>
                  </a:cubicBezTo>
                  <a:lnTo>
                    <a:pt x="4549" y="3539"/>
                  </a:lnTo>
                  <a:lnTo>
                    <a:pt x="4437" y="3707"/>
                  </a:lnTo>
                  <a:lnTo>
                    <a:pt x="4662" y="3932"/>
                  </a:lnTo>
                  <a:lnTo>
                    <a:pt x="4381" y="4157"/>
                  </a:lnTo>
                  <a:lnTo>
                    <a:pt x="4156" y="3876"/>
                  </a:lnTo>
                  <a:lnTo>
                    <a:pt x="4044" y="4044"/>
                  </a:lnTo>
                  <a:lnTo>
                    <a:pt x="4269" y="4269"/>
                  </a:lnTo>
                  <a:lnTo>
                    <a:pt x="3988" y="4494"/>
                  </a:lnTo>
                  <a:lnTo>
                    <a:pt x="3763" y="4213"/>
                  </a:lnTo>
                  <a:lnTo>
                    <a:pt x="3651" y="4325"/>
                  </a:lnTo>
                  <a:lnTo>
                    <a:pt x="3819" y="4606"/>
                  </a:lnTo>
                  <a:lnTo>
                    <a:pt x="3538" y="4774"/>
                  </a:lnTo>
                  <a:lnTo>
                    <a:pt x="3370" y="4494"/>
                  </a:lnTo>
                  <a:lnTo>
                    <a:pt x="3201" y="4550"/>
                  </a:lnTo>
                  <a:lnTo>
                    <a:pt x="3370" y="4831"/>
                  </a:lnTo>
                  <a:lnTo>
                    <a:pt x="3033" y="4999"/>
                  </a:lnTo>
                  <a:lnTo>
                    <a:pt x="2921" y="4718"/>
                  </a:lnTo>
                  <a:lnTo>
                    <a:pt x="2752" y="4774"/>
                  </a:lnTo>
                  <a:lnTo>
                    <a:pt x="2864" y="5111"/>
                  </a:lnTo>
                  <a:lnTo>
                    <a:pt x="2527" y="5224"/>
                  </a:lnTo>
                  <a:lnTo>
                    <a:pt x="2471" y="4887"/>
                  </a:lnTo>
                  <a:lnTo>
                    <a:pt x="2303" y="4943"/>
                  </a:lnTo>
                  <a:lnTo>
                    <a:pt x="2415" y="5280"/>
                  </a:lnTo>
                  <a:cubicBezTo>
                    <a:pt x="2247" y="5280"/>
                    <a:pt x="2134" y="5336"/>
                    <a:pt x="2022" y="5336"/>
                  </a:cubicBezTo>
                  <a:lnTo>
                    <a:pt x="1966" y="4999"/>
                  </a:lnTo>
                  <a:lnTo>
                    <a:pt x="1797" y="4999"/>
                  </a:lnTo>
                  <a:lnTo>
                    <a:pt x="1854" y="5336"/>
                  </a:lnTo>
                  <a:lnTo>
                    <a:pt x="1517" y="5448"/>
                  </a:lnTo>
                  <a:lnTo>
                    <a:pt x="1517" y="5111"/>
                  </a:lnTo>
                  <a:lnTo>
                    <a:pt x="1348" y="5111"/>
                  </a:lnTo>
                  <a:lnTo>
                    <a:pt x="1348" y="5448"/>
                  </a:lnTo>
                  <a:lnTo>
                    <a:pt x="955" y="5448"/>
                  </a:lnTo>
                  <a:lnTo>
                    <a:pt x="955" y="5111"/>
                  </a:lnTo>
                  <a:lnTo>
                    <a:pt x="786" y="5111"/>
                  </a:lnTo>
                  <a:lnTo>
                    <a:pt x="786" y="5448"/>
                  </a:lnTo>
                  <a:lnTo>
                    <a:pt x="449" y="5448"/>
                  </a:lnTo>
                  <a:lnTo>
                    <a:pt x="506" y="5111"/>
                  </a:lnTo>
                  <a:lnTo>
                    <a:pt x="337" y="5111"/>
                  </a:lnTo>
                  <a:lnTo>
                    <a:pt x="337" y="5448"/>
                  </a:lnTo>
                  <a:lnTo>
                    <a:pt x="0" y="5392"/>
                  </a:lnTo>
                  <a:lnTo>
                    <a:pt x="0" y="6066"/>
                  </a:lnTo>
                  <a:lnTo>
                    <a:pt x="225" y="6066"/>
                  </a:lnTo>
                  <a:lnTo>
                    <a:pt x="225" y="6122"/>
                  </a:lnTo>
                  <a:lnTo>
                    <a:pt x="1573" y="6122"/>
                  </a:lnTo>
                  <a:lnTo>
                    <a:pt x="2022" y="6066"/>
                  </a:lnTo>
                  <a:cubicBezTo>
                    <a:pt x="2191" y="6010"/>
                    <a:pt x="2415" y="5954"/>
                    <a:pt x="2584" y="5898"/>
                  </a:cubicBezTo>
                  <a:cubicBezTo>
                    <a:pt x="2808" y="5842"/>
                    <a:pt x="3089" y="5785"/>
                    <a:pt x="3314" y="5673"/>
                  </a:cubicBezTo>
                  <a:cubicBezTo>
                    <a:pt x="3595" y="5561"/>
                    <a:pt x="3932" y="5392"/>
                    <a:pt x="4212" y="5224"/>
                  </a:cubicBezTo>
                  <a:cubicBezTo>
                    <a:pt x="4606" y="4943"/>
                    <a:pt x="4999" y="4662"/>
                    <a:pt x="5280" y="4325"/>
                  </a:cubicBezTo>
                  <a:cubicBezTo>
                    <a:pt x="5841" y="3763"/>
                    <a:pt x="6291" y="3089"/>
                    <a:pt x="6627" y="2359"/>
                  </a:cubicBezTo>
                  <a:cubicBezTo>
                    <a:pt x="6684" y="2191"/>
                    <a:pt x="6684" y="2079"/>
                    <a:pt x="6740" y="1910"/>
                  </a:cubicBezTo>
                  <a:cubicBezTo>
                    <a:pt x="6852" y="1517"/>
                    <a:pt x="6964" y="1124"/>
                    <a:pt x="6964" y="787"/>
                  </a:cubicBezTo>
                  <a:lnTo>
                    <a:pt x="6964" y="618"/>
                  </a:lnTo>
                  <a:lnTo>
                    <a:pt x="6964" y="57"/>
                  </a:lnTo>
                  <a:lnTo>
                    <a:pt x="696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5"/>
            <p:cNvSpPr/>
            <p:nvPr/>
          </p:nvSpPr>
          <p:spPr>
            <a:xfrm>
              <a:off x="1851250" y="1813525"/>
              <a:ext cx="25300" cy="28100"/>
            </a:xfrm>
            <a:custGeom>
              <a:avLst/>
              <a:gdLst/>
              <a:ahLst/>
              <a:cxnLst/>
              <a:rect l="l" t="t" r="r" b="b"/>
              <a:pathLst>
                <a:path w="1012" h="1124" extrusionOk="0">
                  <a:moveTo>
                    <a:pt x="899" y="1"/>
                  </a:moveTo>
                  <a:cubicBezTo>
                    <a:pt x="674" y="1"/>
                    <a:pt x="506" y="1"/>
                    <a:pt x="337" y="57"/>
                  </a:cubicBezTo>
                  <a:lnTo>
                    <a:pt x="0" y="57"/>
                  </a:lnTo>
                  <a:lnTo>
                    <a:pt x="0" y="787"/>
                  </a:lnTo>
                  <a:lnTo>
                    <a:pt x="337" y="787"/>
                  </a:lnTo>
                  <a:lnTo>
                    <a:pt x="337" y="1124"/>
                  </a:lnTo>
                  <a:lnTo>
                    <a:pt x="506" y="1124"/>
                  </a:lnTo>
                  <a:lnTo>
                    <a:pt x="506" y="787"/>
                  </a:lnTo>
                  <a:lnTo>
                    <a:pt x="843" y="787"/>
                  </a:lnTo>
                  <a:lnTo>
                    <a:pt x="843" y="1124"/>
                  </a:lnTo>
                  <a:lnTo>
                    <a:pt x="1011" y="1124"/>
                  </a:lnTo>
                  <a:lnTo>
                    <a:pt x="101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5"/>
            <p:cNvSpPr/>
            <p:nvPr/>
          </p:nvSpPr>
          <p:spPr>
            <a:xfrm>
              <a:off x="1851250" y="1841600"/>
              <a:ext cx="25" cy="1450"/>
            </a:xfrm>
            <a:custGeom>
              <a:avLst/>
              <a:gdLst/>
              <a:ahLst/>
              <a:cxnLst/>
              <a:rect l="l" t="t" r="r" b="b"/>
              <a:pathLst>
                <a:path w="1" h="58" extrusionOk="0">
                  <a:moveTo>
                    <a:pt x="0" y="57"/>
                  </a:move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5"/>
            <p:cNvSpPr/>
            <p:nvPr/>
          </p:nvSpPr>
          <p:spPr>
            <a:xfrm>
              <a:off x="1851250" y="1868300"/>
              <a:ext cx="21075" cy="12650"/>
            </a:xfrm>
            <a:custGeom>
              <a:avLst/>
              <a:gdLst/>
              <a:ahLst/>
              <a:cxnLst/>
              <a:rect l="l" t="t" r="r" b="b"/>
              <a:pathLst>
                <a:path w="843" h="506" extrusionOk="0">
                  <a:moveTo>
                    <a:pt x="843" y="0"/>
                  </a:moveTo>
                  <a:cubicBezTo>
                    <a:pt x="562" y="0"/>
                    <a:pt x="281" y="0"/>
                    <a:pt x="0" y="112"/>
                  </a:cubicBezTo>
                  <a:lnTo>
                    <a:pt x="0" y="506"/>
                  </a:lnTo>
                  <a:cubicBezTo>
                    <a:pt x="281" y="393"/>
                    <a:pt x="562" y="393"/>
                    <a:pt x="843" y="393"/>
                  </a:cubicBez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5"/>
            <p:cNvSpPr/>
            <p:nvPr/>
          </p:nvSpPr>
          <p:spPr>
            <a:xfrm>
              <a:off x="1851250" y="2014325"/>
              <a:ext cx="105325" cy="51300"/>
            </a:xfrm>
            <a:custGeom>
              <a:avLst/>
              <a:gdLst/>
              <a:ahLst/>
              <a:cxnLst/>
              <a:rect l="l" t="t" r="r" b="b"/>
              <a:pathLst>
                <a:path w="4213" h="2052" extrusionOk="0">
                  <a:moveTo>
                    <a:pt x="3932" y="0"/>
                  </a:moveTo>
                  <a:cubicBezTo>
                    <a:pt x="3242" y="1058"/>
                    <a:pt x="2063" y="1664"/>
                    <a:pt x="826" y="1664"/>
                  </a:cubicBezTo>
                  <a:cubicBezTo>
                    <a:pt x="552" y="1664"/>
                    <a:pt x="275" y="1634"/>
                    <a:pt x="0" y="1573"/>
                  </a:cubicBezTo>
                  <a:lnTo>
                    <a:pt x="0" y="1966"/>
                  </a:lnTo>
                  <a:cubicBezTo>
                    <a:pt x="278" y="2023"/>
                    <a:pt x="558" y="2052"/>
                    <a:pt x="835" y="2052"/>
                  </a:cubicBezTo>
                  <a:cubicBezTo>
                    <a:pt x="2181" y="2052"/>
                    <a:pt x="3467" y="1389"/>
                    <a:pt x="4212" y="225"/>
                  </a:cubicBezTo>
                  <a:lnTo>
                    <a:pt x="393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5"/>
            <p:cNvSpPr/>
            <p:nvPr/>
          </p:nvSpPr>
          <p:spPr>
            <a:xfrm>
              <a:off x="1851250" y="1916025"/>
              <a:ext cx="74425" cy="102525"/>
            </a:xfrm>
            <a:custGeom>
              <a:avLst/>
              <a:gdLst/>
              <a:ahLst/>
              <a:cxnLst/>
              <a:rect l="l" t="t" r="r" b="b"/>
              <a:pathLst>
                <a:path w="2977" h="4101" extrusionOk="0">
                  <a:moveTo>
                    <a:pt x="899" y="1"/>
                  </a:moveTo>
                  <a:cubicBezTo>
                    <a:pt x="618" y="1"/>
                    <a:pt x="281" y="113"/>
                    <a:pt x="0" y="225"/>
                  </a:cubicBezTo>
                  <a:lnTo>
                    <a:pt x="0" y="899"/>
                  </a:lnTo>
                  <a:cubicBezTo>
                    <a:pt x="281" y="675"/>
                    <a:pt x="562" y="618"/>
                    <a:pt x="899" y="618"/>
                  </a:cubicBezTo>
                  <a:cubicBezTo>
                    <a:pt x="2808" y="618"/>
                    <a:pt x="2808" y="3483"/>
                    <a:pt x="899" y="3483"/>
                  </a:cubicBezTo>
                  <a:cubicBezTo>
                    <a:pt x="562" y="3483"/>
                    <a:pt x="281" y="3371"/>
                    <a:pt x="0" y="3202"/>
                  </a:cubicBezTo>
                  <a:lnTo>
                    <a:pt x="0" y="3876"/>
                  </a:lnTo>
                  <a:cubicBezTo>
                    <a:pt x="281" y="3988"/>
                    <a:pt x="618" y="4101"/>
                    <a:pt x="899" y="4101"/>
                  </a:cubicBezTo>
                  <a:cubicBezTo>
                    <a:pt x="2022" y="4101"/>
                    <a:pt x="2977" y="3146"/>
                    <a:pt x="2921" y="2023"/>
                  </a:cubicBezTo>
                  <a:cubicBezTo>
                    <a:pt x="2921" y="899"/>
                    <a:pt x="2022" y="1"/>
                    <a:pt x="8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5"/>
            <p:cNvSpPr/>
            <p:nvPr/>
          </p:nvSpPr>
          <p:spPr>
            <a:xfrm>
              <a:off x="2181200" y="2125250"/>
              <a:ext cx="344050" cy="333275"/>
            </a:xfrm>
            <a:custGeom>
              <a:avLst/>
              <a:gdLst/>
              <a:ahLst/>
              <a:cxnLst/>
              <a:rect l="l" t="t" r="r" b="b"/>
              <a:pathLst>
                <a:path w="13762" h="13331" extrusionOk="0">
                  <a:moveTo>
                    <a:pt x="9156" y="0"/>
                  </a:moveTo>
                  <a:lnTo>
                    <a:pt x="9043" y="393"/>
                  </a:lnTo>
                  <a:cubicBezTo>
                    <a:pt x="11683" y="1404"/>
                    <a:pt x="13368" y="4100"/>
                    <a:pt x="13199" y="6965"/>
                  </a:cubicBezTo>
                  <a:cubicBezTo>
                    <a:pt x="12919" y="10166"/>
                    <a:pt x="10391" y="12693"/>
                    <a:pt x="7190" y="12918"/>
                  </a:cubicBezTo>
                  <a:cubicBezTo>
                    <a:pt x="7000" y="12935"/>
                    <a:pt x="6812" y="12943"/>
                    <a:pt x="6625" y="12943"/>
                  </a:cubicBezTo>
                  <a:cubicBezTo>
                    <a:pt x="3651" y="12943"/>
                    <a:pt x="1025" y="10879"/>
                    <a:pt x="338" y="7919"/>
                  </a:cubicBezTo>
                  <a:lnTo>
                    <a:pt x="1" y="7976"/>
                  </a:lnTo>
                  <a:cubicBezTo>
                    <a:pt x="619" y="10952"/>
                    <a:pt x="3146" y="13087"/>
                    <a:pt x="6179" y="13311"/>
                  </a:cubicBezTo>
                  <a:cubicBezTo>
                    <a:pt x="6353" y="13324"/>
                    <a:pt x="6525" y="13331"/>
                    <a:pt x="6697" y="13331"/>
                  </a:cubicBezTo>
                  <a:cubicBezTo>
                    <a:pt x="10241" y="13331"/>
                    <a:pt x="13271" y="10607"/>
                    <a:pt x="13593" y="6965"/>
                  </a:cubicBezTo>
                  <a:cubicBezTo>
                    <a:pt x="13761" y="3932"/>
                    <a:pt x="12020" y="1123"/>
                    <a:pt x="915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5"/>
            <p:cNvSpPr/>
            <p:nvPr/>
          </p:nvSpPr>
          <p:spPr>
            <a:xfrm>
              <a:off x="2266850" y="2208775"/>
              <a:ext cx="170350" cy="154850"/>
            </a:xfrm>
            <a:custGeom>
              <a:avLst/>
              <a:gdLst/>
              <a:ahLst/>
              <a:cxnLst/>
              <a:rect l="l" t="t" r="r" b="b"/>
              <a:pathLst>
                <a:path w="6814" h="6194" extrusionOk="0">
                  <a:moveTo>
                    <a:pt x="3324" y="219"/>
                  </a:moveTo>
                  <a:cubicBezTo>
                    <a:pt x="4380" y="219"/>
                    <a:pt x="5437" y="773"/>
                    <a:pt x="5954" y="1995"/>
                  </a:cubicBezTo>
                  <a:cubicBezTo>
                    <a:pt x="6814" y="4123"/>
                    <a:pt x="5109" y="6012"/>
                    <a:pt x="3251" y="6012"/>
                  </a:cubicBezTo>
                  <a:cubicBezTo>
                    <a:pt x="2559" y="6012"/>
                    <a:pt x="1846" y="5750"/>
                    <a:pt x="1236" y="5140"/>
                  </a:cubicBezTo>
                  <a:cubicBezTo>
                    <a:pt x="731" y="4635"/>
                    <a:pt x="394" y="3904"/>
                    <a:pt x="394" y="3118"/>
                  </a:cubicBezTo>
                  <a:cubicBezTo>
                    <a:pt x="394" y="1289"/>
                    <a:pt x="1857" y="219"/>
                    <a:pt x="3324" y="219"/>
                  </a:cubicBezTo>
                  <a:close/>
                  <a:moveTo>
                    <a:pt x="3279" y="1"/>
                  </a:moveTo>
                  <a:cubicBezTo>
                    <a:pt x="1700" y="1"/>
                    <a:pt x="113" y="1040"/>
                    <a:pt x="1" y="3118"/>
                  </a:cubicBezTo>
                  <a:cubicBezTo>
                    <a:pt x="113" y="5168"/>
                    <a:pt x="1700" y="6193"/>
                    <a:pt x="3279" y="6193"/>
                  </a:cubicBezTo>
                  <a:cubicBezTo>
                    <a:pt x="4859" y="6193"/>
                    <a:pt x="6432" y="5168"/>
                    <a:pt x="6516" y="3118"/>
                  </a:cubicBezTo>
                  <a:cubicBezTo>
                    <a:pt x="6432" y="1040"/>
                    <a:pt x="4859" y="1"/>
                    <a:pt x="32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5"/>
            <p:cNvSpPr/>
            <p:nvPr/>
          </p:nvSpPr>
          <p:spPr>
            <a:xfrm>
              <a:off x="2321625" y="2266650"/>
              <a:ext cx="46350" cy="39750"/>
            </a:xfrm>
            <a:custGeom>
              <a:avLst/>
              <a:gdLst/>
              <a:ahLst/>
              <a:cxnLst/>
              <a:rect l="l" t="t" r="r" b="b"/>
              <a:pathLst>
                <a:path w="1854" h="1590" extrusionOk="0">
                  <a:moveTo>
                    <a:pt x="1072" y="0"/>
                  </a:moveTo>
                  <a:cubicBezTo>
                    <a:pt x="875" y="0"/>
                    <a:pt x="672" y="75"/>
                    <a:pt x="506" y="241"/>
                  </a:cubicBezTo>
                  <a:cubicBezTo>
                    <a:pt x="0" y="747"/>
                    <a:pt x="393" y="1589"/>
                    <a:pt x="1067" y="1589"/>
                  </a:cubicBezTo>
                  <a:cubicBezTo>
                    <a:pt x="1517" y="1589"/>
                    <a:pt x="1854" y="1196"/>
                    <a:pt x="1854" y="803"/>
                  </a:cubicBezTo>
                  <a:cubicBezTo>
                    <a:pt x="1854" y="313"/>
                    <a:pt x="1474" y="0"/>
                    <a:pt x="10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5"/>
            <p:cNvSpPr/>
            <p:nvPr/>
          </p:nvSpPr>
          <p:spPr>
            <a:xfrm>
              <a:off x="1851250" y="2564725"/>
              <a:ext cx="103925" cy="118925"/>
            </a:xfrm>
            <a:custGeom>
              <a:avLst/>
              <a:gdLst/>
              <a:ahLst/>
              <a:cxnLst/>
              <a:rect l="l" t="t" r="r" b="b"/>
              <a:pathLst>
                <a:path w="4157" h="4757" extrusionOk="0">
                  <a:moveTo>
                    <a:pt x="3426" y="1"/>
                  </a:moveTo>
                  <a:lnTo>
                    <a:pt x="3089" y="225"/>
                  </a:lnTo>
                  <a:cubicBezTo>
                    <a:pt x="3763" y="1180"/>
                    <a:pt x="3707" y="2472"/>
                    <a:pt x="2977" y="3371"/>
                  </a:cubicBezTo>
                  <a:cubicBezTo>
                    <a:pt x="2450" y="4019"/>
                    <a:pt x="1689" y="4375"/>
                    <a:pt x="905" y="4375"/>
                  </a:cubicBezTo>
                  <a:cubicBezTo>
                    <a:pt x="602" y="4375"/>
                    <a:pt x="297" y="4322"/>
                    <a:pt x="0" y="4213"/>
                  </a:cubicBezTo>
                  <a:lnTo>
                    <a:pt x="0" y="4606"/>
                  </a:lnTo>
                  <a:cubicBezTo>
                    <a:pt x="318" y="4707"/>
                    <a:pt x="639" y="4756"/>
                    <a:pt x="954" y="4756"/>
                  </a:cubicBezTo>
                  <a:cubicBezTo>
                    <a:pt x="1863" y="4756"/>
                    <a:pt x="2715" y="4346"/>
                    <a:pt x="3258" y="3595"/>
                  </a:cubicBezTo>
                  <a:cubicBezTo>
                    <a:pt x="4100" y="2584"/>
                    <a:pt x="4156" y="1124"/>
                    <a:pt x="342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5"/>
            <p:cNvSpPr/>
            <p:nvPr/>
          </p:nvSpPr>
          <p:spPr>
            <a:xfrm>
              <a:off x="1859675" y="2133675"/>
              <a:ext cx="190975" cy="304700"/>
            </a:xfrm>
            <a:custGeom>
              <a:avLst/>
              <a:gdLst/>
              <a:ahLst/>
              <a:cxnLst/>
              <a:rect l="l" t="t" r="r" b="b"/>
              <a:pathLst>
                <a:path w="7639" h="12188" extrusionOk="0">
                  <a:moveTo>
                    <a:pt x="0" y="0"/>
                  </a:moveTo>
                  <a:lnTo>
                    <a:pt x="0" y="1123"/>
                  </a:lnTo>
                  <a:lnTo>
                    <a:pt x="506" y="1123"/>
                  </a:lnTo>
                  <a:lnTo>
                    <a:pt x="506" y="5504"/>
                  </a:lnTo>
                  <a:lnTo>
                    <a:pt x="0" y="5504"/>
                  </a:lnTo>
                  <a:lnTo>
                    <a:pt x="0" y="6628"/>
                  </a:lnTo>
                  <a:lnTo>
                    <a:pt x="506" y="6628"/>
                  </a:lnTo>
                  <a:lnTo>
                    <a:pt x="506" y="11121"/>
                  </a:lnTo>
                  <a:lnTo>
                    <a:pt x="0" y="11121"/>
                  </a:lnTo>
                  <a:lnTo>
                    <a:pt x="0" y="12188"/>
                  </a:lnTo>
                  <a:lnTo>
                    <a:pt x="1123" y="12188"/>
                  </a:lnTo>
                  <a:lnTo>
                    <a:pt x="1123" y="11121"/>
                  </a:lnTo>
                  <a:lnTo>
                    <a:pt x="618" y="11121"/>
                  </a:lnTo>
                  <a:lnTo>
                    <a:pt x="618" y="6628"/>
                  </a:lnTo>
                  <a:lnTo>
                    <a:pt x="1123" y="6628"/>
                  </a:lnTo>
                  <a:lnTo>
                    <a:pt x="1123" y="6122"/>
                  </a:lnTo>
                  <a:lnTo>
                    <a:pt x="6571" y="6122"/>
                  </a:lnTo>
                  <a:lnTo>
                    <a:pt x="6571" y="6628"/>
                  </a:lnTo>
                  <a:lnTo>
                    <a:pt x="7638" y="6628"/>
                  </a:lnTo>
                  <a:lnTo>
                    <a:pt x="7638" y="5504"/>
                  </a:lnTo>
                  <a:lnTo>
                    <a:pt x="6571" y="5504"/>
                  </a:lnTo>
                  <a:lnTo>
                    <a:pt x="6571" y="6010"/>
                  </a:lnTo>
                  <a:lnTo>
                    <a:pt x="1123" y="6010"/>
                  </a:lnTo>
                  <a:lnTo>
                    <a:pt x="1123" y="5504"/>
                  </a:lnTo>
                  <a:lnTo>
                    <a:pt x="618" y="5504"/>
                  </a:lnTo>
                  <a:lnTo>
                    <a:pt x="618" y="1123"/>
                  </a:lnTo>
                  <a:lnTo>
                    <a:pt x="1123" y="1123"/>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5"/>
            <p:cNvSpPr/>
            <p:nvPr/>
          </p:nvSpPr>
          <p:spPr>
            <a:xfrm>
              <a:off x="2553300" y="2136475"/>
              <a:ext cx="43550" cy="29500"/>
            </a:xfrm>
            <a:custGeom>
              <a:avLst/>
              <a:gdLst/>
              <a:ahLst/>
              <a:cxnLst/>
              <a:rect l="l" t="t" r="r" b="b"/>
              <a:pathLst>
                <a:path w="1742" h="1180" extrusionOk="0">
                  <a:moveTo>
                    <a:pt x="1685" y="0"/>
                  </a:moveTo>
                  <a:lnTo>
                    <a:pt x="0" y="1011"/>
                  </a:lnTo>
                  <a:lnTo>
                    <a:pt x="56" y="1180"/>
                  </a:lnTo>
                  <a:lnTo>
                    <a:pt x="1741" y="169"/>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5"/>
            <p:cNvSpPr/>
            <p:nvPr/>
          </p:nvSpPr>
          <p:spPr>
            <a:xfrm>
              <a:off x="2564525" y="2161750"/>
              <a:ext cx="44950" cy="23900"/>
            </a:xfrm>
            <a:custGeom>
              <a:avLst/>
              <a:gdLst/>
              <a:ahLst/>
              <a:cxnLst/>
              <a:rect l="l" t="t" r="r" b="b"/>
              <a:pathLst>
                <a:path w="1798" h="956" extrusionOk="0">
                  <a:moveTo>
                    <a:pt x="1742" y="0"/>
                  </a:moveTo>
                  <a:lnTo>
                    <a:pt x="1" y="843"/>
                  </a:lnTo>
                  <a:cubicBezTo>
                    <a:pt x="1" y="899"/>
                    <a:pt x="1" y="955"/>
                    <a:pt x="57" y="955"/>
                  </a:cubicBezTo>
                  <a:lnTo>
                    <a:pt x="1798" y="169"/>
                  </a:lnTo>
                  <a:lnTo>
                    <a:pt x="174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5"/>
            <p:cNvSpPr/>
            <p:nvPr/>
          </p:nvSpPr>
          <p:spPr>
            <a:xfrm>
              <a:off x="2572950" y="2188425"/>
              <a:ext cx="47775" cy="19675"/>
            </a:xfrm>
            <a:custGeom>
              <a:avLst/>
              <a:gdLst/>
              <a:ahLst/>
              <a:cxnLst/>
              <a:rect l="l" t="t" r="r" b="b"/>
              <a:pathLst>
                <a:path w="1911" h="787" extrusionOk="0">
                  <a:moveTo>
                    <a:pt x="1854" y="1"/>
                  </a:moveTo>
                  <a:lnTo>
                    <a:pt x="1" y="675"/>
                  </a:lnTo>
                  <a:cubicBezTo>
                    <a:pt x="1" y="731"/>
                    <a:pt x="57" y="731"/>
                    <a:pt x="57" y="787"/>
                  </a:cubicBezTo>
                  <a:lnTo>
                    <a:pt x="1910" y="169"/>
                  </a:lnTo>
                  <a:lnTo>
                    <a:pt x="185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5"/>
            <p:cNvSpPr/>
            <p:nvPr/>
          </p:nvSpPr>
          <p:spPr>
            <a:xfrm>
              <a:off x="2539250" y="2112600"/>
              <a:ext cx="42150" cy="33725"/>
            </a:xfrm>
            <a:custGeom>
              <a:avLst/>
              <a:gdLst/>
              <a:ahLst/>
              <a:cxnLst/>
              <a:rect l="l" t="t" r="r" b="b"/>
              <a:pathLst>
                <a:path w="1686" h="1349" extrusionOk="0">
                  <a:moveTo>
                    <a:pt x="1573" y="1"/>
                  </a:moveTo>
                  <a:lnTo>
                    <a:pt x="1" y="1180"/>
                  </a:lnTo>
                  <a:lnTo>
                    <a:pt x="113" y="1349"/>
                  </a:lnTo>
                  <a:lnTo>
                    <a:pt x="1686" y="169"/>
                  </a:lnTo>
                  <a:lnTo>
                    <a:pt x="157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5"/>
            <p:cNvSpPr/>
            <p:nvPr/>
          </p:nvSpPr>
          <p:spPr>
            <a:xfrm>
              <a:off x="2587000" y="2269875"/>
              <a:ext cx="49175" cy="7025"/>
            </a:xfrm>
            <a:custGeom>
              <a:avLst/>
              <a:gdLst/>
              <a:ahLst/>
              <a:cxnLst/>
              <a:rect l="l" t="t" r="r" b="b"/>
              <a:pathLst>
                <a:path w="1967" h="281" extrusionOk="0">
                  <a:moveTo>
                    <a:pt x="1966" y="0"/>
                  </a:moveTo>
                  <a:lnTo>
                    <a:pt x="0" y="112"/>
                  </a:lnTo>
                  <a:cubicBezTo>
                    <a:pt x="0" y="169"/>
                    <a:pt x="0" y="281"/>
                    <a:pt x="0" y="281"/>
                  </a:cubicBezTo>
                  <a:lnTo>
                    <a:pt x="1966" y="169"/>
                  </a:lnTo>
                  <a:cubicBezTo>
                    <a:pt x="1966" y="112"/>
                    <a:pt x="1966" y="56"/>
                    <a:pt x="19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5"/>
            <p:cNvSpPr/>
            <p:nvPr/>
          </p:nvSpPr>
          <p:spPr>
            <a:xfrm>
              <a:off x="2585600" y="2243200"/>
              <a:ext cx="47750" cy="11250"/>
            </a:xfrm>
            <a:custGeom>
              <a:avLst/>
              <a:gdLst/>
              <a:ahLst/>
              <a:cxnLst/>
              <a:rect l="l" t="t" r="r" b="b"/>
              <a:pathLst>
                <a:path w="1910" h="450" extrusionOk="0">
                  <a:moveTo>
                    <a:pt x="1910" y="0"/>
                  </a:moveTo>
                  <a:lnTo>
                    <a:pt x="0" y="281"/>
                  </a:lnTo>
                  <a:cubicBezTo>
                    <a:pt x="0" y="337"/>
                    <a:pt x="0" y="393"/>
                    <a:pt x="0" y="449"/>
                  </a:cubicBezTo>
                  <a:lnTo>
                    <a:pt x="1910" y="168"/>
                  </a:lnTo>
                  <a:cubicBezTo>
                    <a:pt x="1910" y="112"/>
                    <a:pt x="1910" y="56"/>
                    <a:pt x="191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5"/>
            <p:cNvSpPr/>
            <p:nvPr/>
          </p:nvSpPr>
          <p:spPr>
            <a:xfrm>
              <a:off x="2579975" y="2215100"/>
              <a:ext cx="49175" cy="15475"/>
            </a:xfrm>
            <a:custGeom>
              <a:avLst/>
              <a:gdLst/>
              <a:ahLst/>
              <a:cxnLst/>
              <a:rect l="l" t="t" r="r" b="b"/>
              <a:pathLst>
                <a:path w="1967" h="619" extrusionOk="0">
                  <a:moveTo>
                    <a:pt x="1910" y="1"/>
                  </a:moveTo>
                  <a:lnTo>
                    <a:pt x="0" y="450"/>
                  </a:lnTo>
                  <a:lnTo>
                    <a:pt x="57" y="619"/>
                  </a:lnTo>
                  <a:lnTo>
                    <a:pt x="1966" y="113"/>
                  </a:ln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5"/>
            <p:cNvSpPr/>
            <p:nvPr/>
          </p:nvSpPr>
          <p:spPr>
            <a:xfrm>
              <a:off x="2358125" y="1998875"/>
              <a:ext cx="7050" cy="49175"/>
            </a:xfrm>
            <a:custGeom>
              <a:avLst/>
              <a:gdLst/>
              <a:ahLst/>
              <a:cxnLst/>
              <a:rect l="l" t="t" r="r" b="b"/>
              <a:pathLst>
                <a:path w="282" h="1967" extrusionOk="0">
                  <a:moveTo>
                    <a:pt x="113" y="0"/>
                  </a:moveTo>
                  <a:lnTo>
                    <a:pt x="0" y="1966"/>
                  </a:lnTo>
                  <a:lnTo>
                    <a:pt x="169" y="1966"/>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5"/>
            <p:cNvSpPr/>
            <p:nvPr/>
          </p:nvSpPr>
          <p:spPr>
            <a:xfrm>
              <a:off x="2426925" y="2014325"/>
              <a:ext cx="21075" cy="47750"/>
            </a:xfrm>
            <a:custGeom>
              <a:avLst/>
              <a:gdLst/>
              <a:ahLst/>
              <a:cxnLst/>
              <a:rect l="l" t="t" r="r" b="b"/>
              <a:pathLst>
                <a:path w="843" h="1910" extrusionOk="0">
                  <a:moveTo>
                    <a:pt x="674" y="0"/>
                  </a:moveTo>
                  <a:lnTo>
                    <a:pt x="1" y="1854"/>
                  </a:lnTo>
                  <a:lnTo>
                    <a:pt x="169" y="1910"/>
                  </a:lnTo>
                  <a:lnTo>
                    <a:pt x="843" y="56"/>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5"/>
            <p:cNvSpPr/>
            <p:nvPr/>
          </p:nvSpPr>
          <p:spPr>
            <a:xfrm>
              <a:off x="2405875" y="2007300"/>
              <a:ext cx="15450" cy="47750"/>
            </a:xfrm>
            <a:custGeom>
              <a:avLst/>
              <a:gdLst/>
              <a:ahLst/>
              <a:cxnLst/>
              <a:rect l="l" t="t" r="r" b="b"/>
              <a:pathLst>
                <a:path w="618" h="1910" extrusionOk="0">
                  <a:moveTo>
                    <a:pt x="449" y="0"/>
                  </a:moveTo>
                  <a:lnTo>
                    <a:pt x="0" y="1854"/>
                  </a:lnTo>
                  <a:lnTo>
                    <a:pt x="112" y="1910"/>
                  </a:lnTo>
                  <a:lnTo>
                    <a:pt x="618" y="5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5"/>
            <p:cNvSpPr/>
            <p:nvPr/>
          </p:nvSpPr>
          <p:spPr>
            <a:xfrm>
              <a:off x="2382000" y="2001675"/>
              <a:ext cx="11250" cy="49175"/>
            </a:xfrm>
            <a:custGeom>
              <a:avLst/>
              <a:gdLst/>
              <a:ahLst/>
              <a:cxnLst/>
              <a:rect l="l" t="t" r="r" b="b"/>
              <a:pathLst>
                <a:path w="450" h="1967" extrusionOk="0">
                  <a:moveTo>
                    <a:pt x="281" y="1"/>
                  </a:moveTo>
                  <a:lnTo>
                    <a:pt x="0" y="1966"/>
                  </a:lnTo>
                  <a:lnTo>
                    <a:pt x="169" y="1966"/>
                  </a:ln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5"/>
            <p:cNvSpPr/>
            <p:nvPr/>
          </p:nvSpPr>
          <p:spPr>
            <a:xfrm>
              <a:off x="2488700" y="2053625"/>
              <a:ext cx="33725" cy="42150"/>
            </a:xfrm>
            <a:custGeom>
              <a:avLst/>
              <a:gdLst/>
              <a:ahLst/>
              <a:cxnLst/>
              <a:rect l="l" t="t" r="r" b="b"/>
              <a:pathLst>
                <a:path w="1349" h="1686" extrusionOk="0">
                  <a:moveTo>
                    <a:pt x="1180" y="1"/>
                  </a:moveTo>
                  <a:lnTo>
                    <a:pt x="1" y="1573"/>
                  </a:lnTo>
                  <a:lnTo>
                    <a:pt x="169" y="1686"/>
                  </a:ln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5"/>
            <p:cNvSpPr/>
            <p:nvPr/>
          </p:nvSpPr>
          <p:spPr>
            <a:xfrm>
              <a:off x="2506950" y="2071875"/>
              <a:ext cx="36550" cy="39350"/>
            </a:xfrm>
            <a:custGeom>
              <a:avLst/>
              <a:gdLst/>
              <a:ahLst/>
              <a:cxnLst/>
              <a:rect l="l" t="t" r="r" b="b"/>
              <a:pathLst>
                <a:path w="1462" h="1574" extrusionOk="0">
                  <a:moveTo>
                    <a:pt x="1349" y="1"/>
                  </a:moveTo>
                  <a:lnTo>
                    <a:pt x="1" y="1461"/>
                  </a:lnTo>
                  <a:lnTo>
                    <a:pt x="169" y="1574"/>
                  </a:lnTo>
                  <a:lnTo>
                    <a:pt x="1461" y="113"/>
                  </a:lnTo>
                  <a:lnTo>
                    <a:pt x="134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5"/>
            <p:cNvSpPr/>
            <p:nvPr/>
          </p:nvSpPr>
          <p:spPr>
            <a:xfrm>
              <a:off x="2469050" y="2039600"/>
              <a:ext cx="29500" cy="43550"/>
            </a:xfrm>
            <a:custGeom>
              <a:avLst/>
              <a:gdLst/>
              <a:ahLst/>
              <a:cxnLst/>
              <a:rect l="l" t="t" r="r" b="b"/>
              <a:pathLst>
                <a:path w="1180" h="1742" extrusionOk="0">
                  <a:moveTo>
                    <a:pt x="1011" y="0"/>
                  </a:moveTo>
                  <a:lnTo>
                    <a:pt x="0" y="1629"/>
                  </a:lnTo>
                  <a:lnTo>
                    <a:pt x="169" y="1741"/>
                  </a:lnTo>
                  <a:lnTo>
                    <a:pt x="1180" y="56"/>
                  </a:lnTo>
                  <a:lnTo>
                    <a:pt x="101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5"/>
            <p:cNvSpPr/>
            <p:nvPr/>
          </p:nvSpPr>
          <p:spPr>
            <a:xfrm>
              <a:off x="2449400" y="2025550"/>
              <a:ext cx="25300" cy="46350"/>
            </a:xfrm>
            <a:custGeom>
              <a:avLst/>
              <a:gdLst/>
              <a:ahLst/>
              <a:cxnLst/>
              <a:rect l="l" t="t" r="r" b="b"/>
              <a:pathLst>
                <a:path w="1012" h="1854" extrusionOk="0">
                  <a:moveTo>
                    <a:pt x="843" y="0"/>
                  </a:moveTo>
                  <a:lnTo>
                    <a:pt x="0" y="1742"/>
                  </a:lnTo>
                  <a:lnTo>
                    <a:pt x="169" y="1854"/>
                  </a:lnTo>
                  <a:lnTo>
                    <a:pt x="1011" y="57"/>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5"/>
            <p:cNvSpPr/>
            <p:nvPr/>
          </p:nvSpPr>
          <p:spPr>
            <a:xfrm>
              <a:off x="2525225" y="2091550"/>
              <a:ext cx="39325" cy="36525"/>
            </a:xfrm>
            <a:custGeom>
              <a:avLst/>
              <a:gdLst/>
              <a:ahLst/>
              <a:cxnLst/>
              <a:rect l="l" t="t" r="r" b="b"/>
              <a:pathLst>
                <a:path w="1573" h="1461" extrusionOk="0">
                  <a:moveTo>
                    <a:pt x="1460" y="0"/>
                  </a:moveTo>
                  <a:lnTo>
                    <a:pt x="0" y="1348"/>
                  </a:lnTo>
                  <a:lnTo>
                    <a:pt x="112" y="1461"/>
                  </a:lnTo>
                  <a:lnTo>
                    <a:pt x="1573"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5"/>
            <p:cNvSpPr/>
            <p:nvPr/>
          </p:nvSpPr>
          <p:spPr>
            <a:xfrm>
              <a:off x="2521000" y="2102775"/>
              <a:ext cx="51975" cy="43550"/>
            </a:xfrm>
            <a:custGeom>
              <a:avLst/>
              <a:gdLst/>
              <a:ahLst/>
              <a:cxnLst/>
              <a:rect l="l" t="t" r="r" b="b"/>
              <a:pathLst>
                <a:path w="2079" h="1742" extrusionOk="0">
                  <a:moveTo>
                    <a:pt x="1966" y="1"/>
                  </a:moveTo>
                  <a:lnTo>
                    <a:pt x="1" y="1573"/>
                  </a:lnTo>
                  <a:lnTo>
                    <a:pt x="113" y="1742"/>
                  </a:lnTo>
                  <a:lnTo>
                    <a:pt x="2079" y="113"/>
                  </a:lnTo>
                  <a:lnTo>
                    <a:pt x="196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5"/>
            <p:cNvSpPr/>
            <p:nvPr/>
          </p:nvSpPr>
          <p:spPr>
            <a:xfrm>
              <a:off x="2556100" y="2175800"/>
              <a:ext cx="60400" cy="28100"/>
            </a:xfrm>
            <a:custGeom>
              <a:avLst/>
              <a:gdLst/>
              <a:ahLst/>
              <a:cxnLst/>
              <a:rect l="l" t="t" r="r" b="b"/>
              <a:pathLst>
                <a:path w="2416" h="1124" extrusionOk="0">
                  <a:moveTo>
                    <a:pt x="2360" y="0"/>
                  </a:moveTo>
                  <a:lnTo>
                    <a:pt x="1" y="955"/>
                  </a:lnTo>
                  <a:cubicBezTo>
                    <a:pt x="1" y="1011"/>
                    <a:pt x="1" y="1067"/>
                    <a:pt x="57" y="1123"/>
                  </a:cubicBezTo>
                  <a:lnTo>
                    <a:pt x="2416" y="112"/>
                  </a:lnTo>
                  <a:lnTo>
                    <a:pt x="23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5"/>
            <p:cNvSpPr/>
            <p:nvPr/>
          </p:nvSpPr>
          <p:spPr>
            <a:xfrm>
              <a:off x="2546275" y="2149100"/>
              <a:ext cx="57600" cy="33725"/>
            </a:xfrm>
            <a:custGeom>
              <a:avLst/>
              <a:gdLst/>
              <a:ahLst/>
              <a:cxnLst/>
              <a:rect l="l" t="t" r="r" b="b"/>
              <a:pathLst>
                <a:path w="2304" h="1349" extrusionOk="0">
                  <a:moveTo>
                    <a:pt x="2247" y="1"/>
                  </a:moveTo>
                  <a:lnTo>
                    <a:pt x="0" y="1237"/>
                  </a:lnTo>
                  <a:cubicBezTo>
                    <a:pt x="0" y="1237"/>
                    <a:pt x="0" y="1293"/>
                    <a:pt x="57" y="1349"/>
                  </a:cubicBezTo>
                  <a:lnTo>
                    <a:pt x="2303" y="169"/>
                  </a:lnTo>
                  <a:lnTo>
                    <a:pt x="224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5"/>
            <p:cNvSpPr/>
            <p:nvPr/>
          </p:nvSpPr>
          <p:spPr>
            <a:xfrm>
              <a:off x="2533650" y="2125250"/>
              <a:ext cx="54775" cy="39325"/>
            </a:xfrm>
            <a:custGeom>
              <a:avLst/>
              <a:gdLst/>
              <a:ahLst/>
              <a:cxnLst/>
              <a:rect l="l" t="t" r="r" b="b"/>
              <a:pathLst>
                <a:path w="2191" h="1573" extrusionOk="0">
                  <a:moveTo>
                    <a:pt x="2134" y="0"/>
                  </a:moveTo>
                  <a:lnTo>
                    <a:pt x="0" y="1404"/>
                  </a:lnTo>
                  <a:lnTo>
                    <a:pt x="112" y="1573"/>
                  </a:lnTo>
                  <a:lnTo>
                    <a:pt x="2190" y="169"/>
                  </a:lnTo>
                  <a:lnTo>
                    <a:pt x="213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5"/>
            <p:cNvSpPr/>
            <p:nvPr/>
          </p:nvSpPr>
          <p:spPr>
            <a:xfrm>
              <a:off x="2563125" y="2202475"/>
              <a:ext cx="61800" cy="21075"/>
            </a:xfrm>
            <a:custGeom>
              <a:avLst/>
              <a:gdLst/>
              <a:ahLst/>
              <a:cxnLst/>
              <a:rect l="l" t="t" r="r" b="b"/>
              <a:pathLst>
                <a:path w="2472" h="843" extrusionOk="0">
                  <a:moveTo>
                    <a:pt x="2416" y="0"/>
                  </a:moveTo>
                  <a:lnTo>
                    <a:pt x="0" y="674"/>
                  </a:lnTo>
                  <a:lnTo>
                    <a:pt x="57" y="843"/>
                  </a:lnTo>
                  <a:lnTo>
                    <a:pt x="2472" y="169"/>
                  </a:lnTo>
                  <a:cubicBezTo>
                    <a:pt x="2472" y="113"/>
                    <a:pt x="2416" y="56"/>
                    <a:pt x="241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5"/>
            <p:cNvSpPr/>
            <p:nvPr/>
          </p:nvSpPr>
          <p:spPr>
            <a:xfrm>
              <a:off x="2568750" y="2229150"/>
              <a:ext cx="63200" cy="16875"/>
            </a:xfrm>
            <a:custGeom>
              <a:avLst/>
              <a:gdLst/>
              <a:ahLst/>
              <a:cxnLst/>
              <a:rect l="l" t="t" r="r" b="b"/>
              <a:pathLst>
                <a:path w="2528" h="675" extrusionOk="0">
                  <a:moveTo>
                    <a:pt x="2528" y="0"/>
                  </a:moveTo>
                  <a:lnTo>
                    <a:pt x="56" y="506"/>
                  </a:lnTo>
                  <a:lnTo>
                    <a:pt x="0" y="674"/>
                  </a:lnTo>
                  <a:lnTo>
                    <a:pt x="2528" y="169"/>
                  </a:lnTo>
                  <a:cubicBezTo>
                    <a:pt x="2528" y="113"/>
                    <a:pt x="2528" y="57"/>
                    <a:pt x="252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5"/>
            <p:cNvSpPr/>
            <p:nvPr/>
          </p:nvSpPr>
          <p:spPr>
            <a:xfrm>
              <a:off x="2571550" y="2257225"/>
              <a:ext cx="63200" cy="9850"/>
            </a:xfrm>
            <a:custGeom>
              <a:avLst/>
              <a:gdLst/>
              <a:ahLst/>
              <a:cxnLst/>
              <a:rect l="l" t="t" r="r" b="b"/>
              <a:pathLst>
                <a:path w="2528" h="394" extrusionOk="0">
                  <a:moveTo>
                    <a:pt x="2528" y="1"/>
                  </a:moveTo>
                  <a:lnTo>
                    <a:pt x="0" y="225"/>
                  </a:lnTo>
                  <a:cubicBezTo>
                    <a:pt x="0" y="281"/>
                    <a:pt x="0" y="338"/>
                    <a:pt x="0" y="394"/>
                  </a:cubicBezTo>
                  <a:lnTo>
                    <a:pt x="2528" y="169"/>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5"/>
            <p:cNvSpPr/>
            <p:nvPr/>
          </p:nvSpPr>
          <p:spPr>
            <a:xfrm>
              <a:off x="2412875" y="2010100"/>
              <a:ext cx="22500" cy="61800"/>
            </a:xfrm>
            <a:custGeom>
              <a:avLst/>
              <a:gdLst/>
              <a:ahLst/>
              <a:cxnLst/>
              <a:rect l="l" t="t" r="r" b="b"/>
              <a:pathLst>
                <a:path w="900" h="2472" extrusionOk="0">
                  <a:moveTo>
                    <a:pt x="731" y="1"/>
                  </a:moveTo>
                  <a:lnTo>
                    <a:pt x="1" y="2472"/>
                  </a:lnTo>
                  <a:lnTo>
                    <a:pt x="113" y="2472"/>
                  </a:lnTo>
                  <a:lnTo>
                    <a:pt x="900"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5"/>
            <p:cNvSpPr/>
            <p:nvPr/>
          </p:nvSpPr>
          <p:spPr>
            <a:xfrm>
              <a:off x="2391825" y="2004500"/>
              <a:ext cx="16875" cy="61800"/>
            </a:xfrm>
            <a:custGeom>
              <a:avLst/>
              <a:gdLst/>
              <a:ahLst/>
              <a:cxnLst/>
              <a:rect l="l" t="t" r="r" b="b"/>
              <a:pathLst>
                <a:path w="675" h="2472" extrusionOk="0">
                  <a:moveTo>
                    <a:pt x="506" y="0"/>
                  </a:moveTo>
                  <a:lnTo>
                    <a:pt x="0" y="2471"/>
                  </a:lnTo>
                  <a:lnTo>
                    <a:pt x="169" y="2471"/>
                  </a:lnTo>
                  <a:lnTo>
                    <a:pt x="67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5"/>
            <p:cNvSpPr/>
            <p:nvPr/>
          </p:nvSpPr>
          <p:spPr>
            <a:xfrm>
              <a:off x="2369350" y="2000275"/>
              <a:ext cx="9850" cy="63200"/>
            </a:xfrm>
            <a:custGeom>
              <a:avLst/>
              <a:gdLst/>
              <a:ahLst/>
              <a:cxnLst/>
              <a:rect l="l" t="t" r="r" b="b"/>
              <a:pathLst>
                <a:path w="394" h="2528" extrusionOk="0">
                  <a:moveTo>
                    <a:pt x="225" y="1"/>
                  </a:moveTo>
                  <a:lnTo>
                    <a:pt x="1" y="2528"/>
                  </a:lnTo>
                  <a:lnTo>
                    <a:pt x="169" y="2528"/>
                  </a:lnTo>
                  <a:lnTo>
                    <a:pt x="39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5"/>
            <p:cNvSpPr/>
            <p:nvPr/>
          </p:nvSpPr>
          <p:spPr>
            <a:xfrm>
              <a:off x="2505550" y="2081725"/>
              <a:ext cx="47775" cy="47750"/>
            </a:xfrm>
            <a:custGeom>
              <a:avLst/>
              <a:gdLst/>
              <a:ahLst/>
              <a:cxnLst/>
              <a:rect l="l" t="t" r="r" b="b"/>
              <a:pathLst>
                <a:path w="1911" h="1910" extrusionOk="0">
                  <a:moveTo>
                    <a:pt x="1798" y="0"/>
                  </a:moveTo>
                  <a:lnTo>
                    <a:pt x="1" y="1797"/>
                  </a:lnTo>
                  <a:cubicBezTo>
                    <a:pt x="57" y="1854"/>
                    <a:pt x="113" y="1910"/>
                    <a:pt x="169" y="1910"/>
                  </a:cubicBezTo>
                  <a:lnTo>
                    <a:pt x="1910" y="112"/>
                  </a:lnTo>
                  <a:lnTo>
                    <a:pt x="179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5"/>
            <p:cNvSpPr/>
            <p:nvPr/>
          </p:nvSpPr>
          <p:spPr>
            <a:xfrm>
              <a:off x="2490100" y="2063450"/>
              <a:ext cx="43575" cy="50575"/>
            </a:xfrm>
            <a:custGeom>
              <a:avLst/>
              <a:gdLst/>
              <a:ahLst/>
              <a:cxnLst/>
              <a:rect l="l" t="t" r="r" b="b"/>
              <a:pathLst>
                <a:path w="1743" h="2023" extrusionOk="0">
                  <a:moveTo>
                    <a:pt x="1574" y="1"/>
                  </a:moveTo>
                  <a:lnTo>
                    <a:pt x="1" y="1967"/>
                  </a:lnTo>
                  <a:lnTo>
                    <a:pt x="113" y="2023"/>
                  </a:lnTo>
                  <a:lnTo>
                    <a:pt x="1742" y="113"/>
                  </a:lnTo>
                  <a:lnTo>
                    <a:pt x="15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5"/>
            <p:cNvSpPr/>
            <p:nvPr/>
          </p:nvSpPr>
          <p:spPr>
            <a:xfrm>
              <a:off x="2453600" y="2031175"/>
              <a:ext cx="32325" cy="59000"/>
            </a:xfrm>
            <a:custGeom>
              <a:avLst/>
              <a:gdLst/>
              <a:ahLst/>
              <a:cxnLst/>
              <a:rect l="l" t="t" r="r" b="b"/>
              <a:pathLst>
                <a:path w="1293" h="2360" extrusionOk="0">
                  <a:moveTo>
                    <a:pt x="1180" y="0"/>
                  </a:moveTo>
                  <a:lnTo>
                    <a:pt x="1" y="2247"/>
                  </a:lnTo>
                  <a:lnTo>
                    <a:pt x="113" y="2359"/>
                  </a:lnTo>
                  <a:lnTo>
                    <a:pt x="1292" y="112"/>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5"/>
            <p:cNvSpPr/>
            <p:nvPr/>
          </p:nvSpPr>
          <p:spPr>
            <a:xfrm>
              <a:off x="2471850" y="2046600"/>
              <a:ext cx="39350" cy="54800"/>
            </a:xfrm>
            <a:custGeom>
              <a:avLst/>
              <a:gdLst/>
              <a:ahLst/>
              <a:cxnLst/>
              <a:rect l="l" t="t" r="r" b="b"/>
              <a:pathLst>
                <a:path w="1574" h="2192" extrusionOk="0">
                  <a:moveTo>
                    <a:pt x="1405" y="1"/>
                  </a:moveTo>
                  <a:lnTo>
                    <a:pt x="1" y="2135"/>
                  </a:lnTo>
                  <a:lnTo>
                    <a:pt x="169" y="2191"/>
                  </a:lnTo>
                  <a:lnTo>
                    <a:pt x="1573" y="113"/>
                  </a:lnTo>
                  <a:lnTo>
                    <a:pt x="140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5"/>
            <p:cNvSpPr/>
            <p:nvPr/>
          </p:nvSpPr>
          <p:spPr>
            <a:xfrm>
              <a:off x="2433950" y="2019925"/>
              <a:ext cx="28100" cy="60400"/>
            </a:xfrm>
            <a:custGeom>
              <a:avLst/>
              <a:gdLst/>
              <a:ahLst/>
              <a:cxnLst/>
              <a:rect l="l" t="t" r="r" b="b"/>
              <a:pathLst>
                <a:path w="1124" h="2416" extrusionOk="0">
                  <a:moveTo>
                    <a:pt x="955" y="1"/>
                  </a:moveTo>
                  <a:lnTo>
                    <a:pt x="0" y="2360"/>
                  </a:lnTo>
                  <a:lnTo>
                    <a:pt x="113" y="2416"/>
                  </a:lnTo>
                  <a:lnTo>
                    <a:pt x="1124" y="57"/>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5"/>
            <p:cNvSpPr/>
            <p:nvPr/>
          </p:nvSpPr>
          <p:spPr>
            <a:xfrm>
              <a:off x="2053425" y="1998875"/>
              <a:ext cx="579925" cy="574825"/>
            </a:xfrm>
            <a:custGeom>
              <a:avLst/>
              <a:gdLst/>
              <a:ahLst/>
              <a:cxnLst/>
              <a:rect l="l" t="t" r="r" b="b"/>
              <a:pathLst>
                <a:path w="23197" h="22993" extrusionOk="0">
                  <a:moveTo>
                    <a:pt x="11739" y="0"/>
                  </a:moveTo>
                  <a:cubicBezTo>
                    <a:pt x="11402" y="0"/>
                    <a:pt x="11121" y="0"/>
                    <a:pt x="10784" y="57"/>
                  </a:cubicBezTo>
                  <a:lnTo>
                    <a:pt x="10616" y="57"/>
                  </a:lnTo>
                  <a:cubicBezTo>
                    <a:pt x="10279" y="57"/>
                    <a:pt x="9998" y="113"/>
                    <a:pt x="9661" y="169"/>
                  </a:cubicBezTo>
                  <a:lnTo>
                    <a:pt x="9493" y="225"/>
                  </a:lnTo>
                  <a:cubicBezTo>
                    <a:pt x="9156" y="281"/>
                    <a:pt x="8875" y="337"/>
                    <a:pt x="8538" y="450"/>
                  </a:cubicBezTo>
                  <a:lnTo>
                    <a:pt x="8425" y="506"/>
                  </a:lnTo>
                  <a:cubicBezTo>
                    <a:pt x="8145" y="562"/>
                    <a:pt x="7808" y="674"/>
                    <a:pt x="7471" y="843"/>
                  </a:cubicBezTo>
                  <a:lnTo>
                    <a:pt x="7358" y="899"/>
                  </a:lnTo>
                  <a:cubicBezTo>
                    <a:pt x="7021" y="1011"/>
                    <a:pt x="6741" y="1124"/>
                    <a:pt x="6404" y="1292"/>
                  </a:cubicBezTo>
                  <a:cubicBezTo>
                    <a:pt x="3708" y="2696"/>
                    <a:pt x="1686" y="5168"/>
                    <a:pt x="787" y="8088"/>
                  </a:cubicBezTo>
                  <a:lnTo>
                    <a:pt x="787" y="8200"/>
                  </a:lnTo>
                  <a:cubicBezTo>
                    <a:pt x="1" y="10728"/>
                    <a:pt x="113" y="13368"/>
                    <a:pt x="1124" y="15783"/>
                  </a:cubicBezTo>
                  <a:cubicBezTo>
                    <a:pt x="1236" y="16120"/>
                    <a:pt x="1405" y="16513"/>
                    <a:pt x="1573" y="16850"/>
                  </a:cubicBezTo>
                  <a:lnTo>
                    <a:pt x="1686" y="16962"/>
                  </a:lnTo>
                  <a:cubicBezTo>
                    <a:pt x="1742" y="17131"/>
                    <a:pt x="1798" y="17243"/>
                    <a:pt x="1910" y="17355"/>
                  </a:cubicBezTo>
                  <a:cubicBezTo>
                    <a:pt x="1910" y="17411"/>
                    <a:pt x="1910" y="17411"/>
                    <a:pt x="1967" y="17468"/>
                  </a:cubicBezTo>
                  <a:lnTo>
                    <a:pt x="2191" y="17861"/>
                  </a:lnTo>
                  <a:lnTo>
                    <a:pt x="2191" y="17917"/>
                  </a:lnTo>
                  <a:lnTo>
                    <a:pt x="2247" y="17973"/>
                  </a:lnTo>
                  <a:cubicBezTo>
                    <a:pt x="2304" y="18085"/>
                    <a:pt x="2416" y="18198"/>
                    <a:pt x="2472" y="18310"/>
                  </a:cubicBezTo>
                  <a:cubicBezTo>
                    <a:pt x="2809" y="18759"/>
                    <a:pt x="3202" y="19152"/>
                    <a:pt x="3595" y="19546"/>
                  </a:cubicBezTo>
                  <a:lnTo>
                    <a:pt x="3708" y="19714"/>
                  </a:lnTo>
                  <a:cubicBezTo>
                    <a:pt x="3764" y="19770"/>
                    <a:pt x="3876" y="19883"/>
                    <a:pt x="3988" y="19995"/>
                  </a:cubicBezTo>
                  <a:lnTo>
                    <a:pt x="4157" y="20107"/>
                  </a:lnTo>
                  <a:lnTo>
                    <a:pt x="4438" y="20332"/>
                  </a:lnTo>
                  <a:lnTo>
                    <a:pt x="4550" y="20444"/>
                  </a:lnTo>
                  <a:lnTo>
                    <a:pt x="4831" y="20669"/>
                  </a:lnTo>
                  <a:lnTo>
                    <a:pt x="4999" y="20781"/>
                  </a:lnTo>
                  <a:lnTo>
                    <a:pt x="5280" y="21006"/>
                  </a:lnTo>
                  <a:lnTo>
                    <a:pt x="5449" y="21118"/>
                  </a:lnTo>
                  <a:lnTo>
                    <a:pt x="5786" y="21343"/>
                  </a:lnTo>
                  <a:lnTo>
                    <a:pt x="5954" y="21455"/>
                  </a:lnTo>
                  <a:cubicBezTo>
                    <a:pt x="6235" y="21568"/>
                    <a:pt x="6516" y="21736"/>
                    <a:pt x="6797" y="21848"/>
                  </a:cubicBezTo>
                  <a:lnTo>
                    <a:pt x="6965" y="21961"/>
                  </a:lnTo>
                  <a:cubicBezTo>
                    <a:pt x="7246" y="22073"/>
                    <a:pt x="7527" y="22185"/>
                    <a:pt x="7864" y="22298"/>
                  </a:cubicBezTo>
                  <a:cubicBezTo>
                    <a:pt x="8032" y="22354"/>
                    <a:pt x="8145" y="22466"/>
                    <a:pt x="8313" y="22466"/>
                  </a:cubicBezTo>
                  <a:cubicBezTo>
                    <a:pt x="9464" y="22821"/>
                    <a:pt x="10634" y="22992"/>
                    <a:pt x="11787" y="22992"/>
                  </a:cubicBezTo>
                  <a:cubicBezTo>
                    <a:pt x="15920" y="22992"/>
                    <a:pt x="19829" y="20795"/>
                    <a:pt x="21849" y="17018"/>
                  </a:cubicBezTo>
                  <a:cubicBezTo>
                    <a:pt x="22242" y="16344"/>
                    <a:pt x="22523" y="15614"/>
                    <a:pt x="22747" y="14884"/>
                  </a:cubicBezTo>
                  <a:lnTo>
                    <a:pt x="22804" y="14772"/>
                  </a:lnTo>
                  <a:cubicBezTo>
                    <a:pt x="22804" y="14659"/>
                    <a:pt x="22860" y="14491"/>
                    <a:pt x="22916" y="14379"/>
                  </a:cubicBezTo>
                  <a:lnTo>
                    <a:pt x="22972" y="14210"/>
                  </a:lnTo>
                  <a:cubicBezTo>
                    <a:pt x="22972" y="14098"/>
                    <a:pt x="23028" y="13985"/>
                    <a:pt x="23028" y="13873"/>
                  </a:cubicBezTo>
                  <a:lnTo>
                    <a:pt x="23028" y="13705"/>
                  </a:lnTo>
                  <a:cubicBezTo>
                    <a:pt x="23028" y="13536"/>
                    <a:pt x="23084" y="13424"/>
                    <a:pt x="23141" y="13255"/>
                  </a:cubicBezTo>
                  <a:lnTo>
                    <a:pt x="23141" y="13087"/>
                  </a:lnTo>
                  <a:cubicBezTo>
                    <a:pt x="23141" y="12918"/>
                    <a:pt x="23141" y="12750"/>
                    <a:pt x="23141" y="12637"/>
                  </a:cubicBezTo>
                  <a:lnTo>
                    <a:pt x="23141" y="12581"/>
                  </a:lnTo>
                  <a:lnTo>
                    <a:pt x="23141" y="12188"/>
                  </a:lnTo>
                  <a:cubicBezTo>
                    <a:pt x="23197" y="12132"/>
                    <a:pt x="23197" y="12020"/>
                    <a:pt x="23141" y="12020"/>
                  </a:cubicBezTo>
                  <a:lnTo>
                    <a:pt x="23141" y="11626"/>
                  </a:lnTo>
                  <a:lnTo>
                    <a:pt x="23141" y="11514"/>
                  </a:lnTo>
                  <a:lnTo>
                    <a:pt x="20782" y="11514"/>
                  </a:lnTo>
                  <a:lnTo>
                    <a:pt x="20782" y="11683"/>
                  </a:lnTo>
                  <a:lnTo>
                    <a:pt x="21287" y="11683"/>
                  </a:lnTo>
                  <a:lnTo>
                    <a:pt x="21287" y="12413"/>
                  </a:lnTo>
                  <a:lnTo>
                    <a:pt x="20725" y="12300"/>
                  </a:lnTo>
                  <a:cubicBezTo>
                    <a:pt x="20725" y="12357"/>
                    <a:pt x="20725" y="12413"/>
                    <a:pt x="20725" y="12525"/>
                  </a:cubicBezTo>
                  <a:lnTo>
                    <a:pt x="21231" y="12525"/>
                  </a:lnTo>
                  <a:cubicBezTo>
                    <a:pt x="21231" y="12806"/>
                    <a:pt x="21175" y="13087"/>
                    <a:pt x="21119" y="13311"/>
                  </a:cubicBezTo>
                  <a:lnTo>
                    <a:pt x="20613" y="13199"/>
                  </a:lnTo>
                  <a:lnTo>
                    <a:pt x="20613" y="13368"/>
                  </a:lnTo>
                  <a:lnTo>
                    <a:pt x="21119" y="13480"/>
                  </a:lnTo>
                  <a:cubicBezTo>
                    <a:pt x="21062" y="13705"/>
                    <a:pt x="21006" y="13985"/>
                    <a:pt x="20894" y="14210"/>
                  </a:cubicBezTo>
                  <a:lnTo>
                    <a:pt x="20445" y="14042"/>
                  </a:lnTo>
                  <a:cubicBezTo>
                    <a:pt x="20445" y="14098"/>
                    <a:pt x="20388" y="14154"/>
                    <a:pt x="20388" y="14210"/>
                  </a:cubicBezTo>
                  <a:lnTo>
                    <a:pt x="20894" y="14322"/>
                  </a:lnTo>
                  <a:cubicBezTo>
                    <a:pt x="20782" y="14603"/>
                    <a:pt x="20725" y="14828"/>
                    <a:pt x="20613" y="15052"/>
                  </a:cubicBezTo>
                  <a:lnTo>
                    <a:pt x="20164" y="14884"/>
                  </a:lnTo>
                  <a:lnTo>
                    <a:pt x="20108" y="14996"/>
                  </a:lnTo>
                  <a:lnTo>
                    <a:pt x="20557" y="15221"/>
                  </a:lnTo>
                  <a:cubicBezTo>
                    <a:pt x="20445" y="15446"/>
                    <a:pt x="20332" y="15670"/>
                    <a:pt x="20220" y="15895"/>
                  </a:cubicBezTo>
                  <a:lnTo>
                    <a:pt x="19771" y="15670"/>
                  </a:lnTo>
                  <a:lnTo>
                    <a:pt x="19714" y="15839"/>
                  </a:lnTo>
                  <a:lnTo>
                    <a:pt x="20164" y="16063"/>
                  </a:lnTo>
                  <a:cubicBezTo>
                    <a:pt x="19995" y="16288"/>
                    <a:pt x="19883" y="16513"/>
                    <a:pt x="19714" y="16737"/>
                  </a:cubicBezTo>
                  <a:lnTo>
                    <a:pt x="19321" y="16457"/>
                  </a:lnTo>
                  <a:cubicBezTo>
                    <a:pt x="19321" y="16513"/>
                    <a:pt x="19265" y="16569"/>
                    <a:pt x="19209" y="16625"/>
                  </a:cubicBezTo>
                  <a:lnTo>
                    <a:pt x="19658" y="16906"/>
                  </a:lnTo>
                  <a:cubicBezTo>
                    <a:pt x="19490" y="17074"/>
                    <a:pt x="19378" y="17299"/>
                    <a:pt x="19209" y="17468"/>
                  </a:cubicBezTo>
                  <a:lnTo>
                    <a:pt x="18816" y="17187"/>
                  </a:lnTo>
                  <a:lnTo>
                    <a:pt x="18704" y="17299"/>
                  </a:lnTo>
                  <a:lnTo>
                    <a:pt x="19097" y="17636"/>
                  </a:lnTo>
                  <a:cubicBezTo>
                    <a:pt x="18928" y="17805"/>
                    <a:pt x="18760" y="18029"/>
                    <a:pt x="18591" y="18198"/>
                  </a:cubicBezTo>
                  <a:lnTo>
                    <a:pt x="18198" y="17861"/>
                  </a:lnTo>
                  <a:lnTo>
                    <a:pt x="18086" y="17973"/>
                  </a:lnTo>
                  <a:lnTo>
                    <a:pt x="18423" y="18310"/>
                  </a:lnTo>
                  <a:lnTo>
                    <a:pt x="17917" y="18816"/>
                  </a:lnTo>
                  <a:lnTo>
                    <a:pt x="17580" y="18422"/>
                  </a:lnTo>
                  <a:lnTo>
                    <a:pt x="17468" y="18535"/>
                  </a:lnTo>
                  <a:lnTo>
                    <a:pt x="17805" y="18928"/>
                  </a:lnTo>
                  <a:cubicBezTo>
                    <a:pt x="17580" y="19096"/>
                    <a:pt x="17356" y="19265"/>
                    <a:pt x="17131" y="19377"/>
                  </a:cubicBezTo>
                  <a:lnTo>
                    <a:pt x="16850" y="18984"/>
                  </a:lnTo>
                  <a:lnTo>
                    <a:pt x="16738" y="19040"/>
                  </a:lnTo>
                  <a:lnTo>
                    <a:pt x="17019" y="19489"/>
                  </a:lnTo>
                  <a:cubicBezTo>
                    <a:pt x="16794" y="19602"/>
                    <a:pt x="16569" y="19770"/>
                    <a:pt x="16401" y="19883"/>
                  </a:cubicBezTo>
                  <a:lnTo>
                    <a:pt x="16120" y="19433"/>
                  </a:lnTo>
                  <a:lnTo>
                    <a:pt x="16008" y="19489"/>
                  </a:lnTo>
                  <a:lnTo>
                    <a:pt x="16232" y="19939"/>
                  </a:lnTo>
                  <a:cubicBezTo>
                    <a:pt x="16008" y="20051"/>
                    <a:pt x="15783" y="20163"/>
                    <a:pt x="15502" y="20276"/>
                  </a:cubicBezTo>
                  <a:lnTo>
                    <a:pt x="15334" y="19826"/>
                  </a:lnTo>
                  <a:lnTo>
                    <a:pt x="15165" y="19883"/>
                  </a:lnTo>
                  <a:lnTo>
                    <a:pt x="15390" y="20332"/>
                  </a:lnTo>
                  <a:cubicBezTo>
                    <a:pt x="15109" y="20444"/>
                    <a:pt x="14884" y="20500"/>
                    <a:pt x="14660" y="20557"/>
                  </a:cubicBezTo>
                  <a:lnTo>
                    <a:pt x="14491" y="20107"/>
                  </a:lnTo>
                  <a:lnTo>
                    <a:pt x="14379" y="20163"/>
                  </a:lnTo>
                  <a:lnTo>
                    <a:pt x="14491" y="20613"/>
                  </a:lnTo>
                  <a:cubicBezTo>
                    <a:pt x="14267" y="20725"/>
                    <a:pt x="13986" y="20781"/>
                    <a:pt x="13761" y="20837"/>
                  </a:cubicBezTo>
                  <a:lnTo>
                    <a:pt x="13649" y="20332"/>
                  </a:lnTo>
                  <a:lnTo>
                    <a:pt x="13480" y="20332"/>
                  </a:lnTo>
                  <a:lnTo>
                    <a:pt x="13593" y="20837"/>
                  </a:lnTo>
                  <a:cubicBezTo>
                    <a:pt x="13312" y="20894"/>
                    <a:pt x="13087" y="20894"/>
                    <a:pt x="12862" y="20950"/>
                  </a:cubicBezTo>
                  <a:lnTo>
                    <a:pt x="12806" y="20444"/>
                  </a:lnTo>
                  <a:lnTo>
                    <a:pt x="12638" y="20444"/>
                  </a:lnTo>
                  <a:lnTo>
                    <a:pt x="12694" y="20950"/>
                  </a:lnTo>
                  <a:lnTo>
                    <a:pt x="11908" y="20950"/>
                  </a:lnTo>
                  <a:lnTo>
                    <a:pt x="11908" y="20444"/>
                  </a:lnTo>
                  <a:lnTo>
                    <a:pt x="11739" y="20444"/>
                  </a:lnTo>
                  <a:lnTo>
                    <a:pt x="11739" y="20950"/>
                  </a:lnTo>
                  <a:lnTo>
                    <a:pt x="11009" y="20950"/>
                  </a:lnTo>
                  <a:lnTo>
                    <a:pt x="11065" y="20444"/>
                  </a:lnTo>
                  <a:lnTo>
                    <a:pt x="10897" y="20444"/>
                  </a:lnTo>
                  <a:lnTo>
                    <a:pt x="10841" y="20950"/>
                  </a:lnTo>
                  <a:cubicBezTo>
                    <a:pt x="10560" y="20950"/>
                    <a:pt x="10335" y="20894"/>
                    <a:pt x="10054" y="20837"/>
                  </a:cubicBezTo>
                  <a:lnTo>
                    <a:pt x="10167" y="20332"/>
                  </a:lnTo>
                  <a:lnTo>
                    <a:pt x="9998" y="20332"/>
                  </a:lnTo>
                  <a:lnTo>
                    <a:pt x="9886" y="20837"/>
                  </a:lnTo>
                  <a:cubicBezTo>
                    <a:pt x="9661" y="20781"/>
                    <a:pt x="9436" y="20725"/>
                    <a:pt x="9212" y="20669"/>
                  </a:cubicBezTo>
                  <a:lnTo>
                    <a:pt x="9324" y="20163"/>
                  </a:lnTo>
                  <a:lnTo>
                    <a:pt x="9212" y="20107"/>
                  </a:lnTo>
                  <a:lnTo>
                    <a:pt x="9043" y="20613"/>
                  </a:lnTo>
                  <a:cubicBezTo>
                    <a:pt x="8819" y="20500"/>
                    <a:pt x="8538" y="20444"/>
                    <a:pt x="8313" y="20332"/>
                  </a:cubicBezTo>
                  <a:lnTo>
                    <a:pt x="8538" y="19883"/>
                  </a:lnTo>
                  <a:cubicBezTo>
                    <a:pt x="8482" y="19826"/>
                    <a:pt x="8425" y="19826"/>
                    <a:pt x="8369" y="19826"/>
                  </a:cubicBezTo>
                  <a:lnTo>
                    <a:pt x="8088" y="20220"/>
                  </a:lnTo>
                  <a:cubicBezTo>
                    <a:pt x="7864" y="20107"/>
                    <a:pt x="7639" y="19995"/>
                    <a:pt x="7414" y="19883"/>
                  </a:cubicBezTo>
                  <a:lnTo>
                    <a:pt x="7639" y="19489"/>
                  </a:lnTo>
                  <a:lnTo>
                    <a:pt x="7527" y="19377"/>
                  </a:lnTo>
                  <a:lnTo>
                    <a:pt x="7246" y="19826"/>
                  </a:lnTo>
                  <a:cubicBezTo>
                    <a:pt x="7021" y="19714"/>
                    <a:pt x="6797" y="19546"/>
                    <a:pt x="6628" y="19433"/>
                  </a:cubicBezTo>
                  <a:lnTo>
                    <a:pt x="6853" y="18984"/>
                  </a:lnTo>
                  <a:lnTo>
                    <a:pt x="6741" y="18928"/>
                  </a:lnTo>
                  <a:lnTo>
                    <a:pt x="6460" y="19321"/>
                  </a:lnTo>
                  <a:cubicBezTo>
                    <a:pt x="6235" y="19209"/>
                    <a:pt x="6067" y="19040"/>
                    <a:pt x="5842" y="18872"/>
                  </a:cubicBezTo>
                  <a:lnTo>
                    <a:pt x="6179" y="18479"/>
                  </a:lnTo>
                  <a:lnTo>
                    <a:pt x="6067" y="18366"/>
                  </a:lnTo>
                  <a:lnTo>
                    <a:pt x="5730" y="18759"/>
                  </a:lnTo>
                  <a:cubicBezTo>
                    <a:pt x="5561" y="18591"/>
                    <a:pt x="5336" y="18422"/>
                    <a:pt x="5168" y="18254"/>
                  </a:cubicBezTo>
                  <a:lnTo>
                    <a:pt x="5505" y="17917"/>
                  </a:lnTo>
                  <a:lnTo>
                    <a:pt x="5393" y="17748"/>
                  </a:lnTo>
                  <a:lnTo>
                    <a:pt x="5056" y="18142"/>
                  </a:lnTo>
                  <a:cubicBezTo>
                    <a:pt x="4887" y="17973"/>
                    <a:pt x="4719" y="17748"/>
                    <a:pt x="4550" y="17580"/>
                  </a:cubicBezTo>
                  <a:lnTo>
                    <a:pt x="4943" y="17243"/>
                  </a:lnTo>
                  <a:lnTo>
                    <a:pt x="4831" y="17131"/>
                  </a:lnTo>
                  <a:lnTo>
                    <a:pt x="4438" y="17468"/>
                  </a:lnTo>
                  <a:cubicBezTo>
                    <a:pt x="4269" y="17243"/>
                    <a:pt x="4101" y="17018"/>
                    <a:pt x="3988" y="16794"/>
                  </a:cubicBezTo>
                  <a:lnTo>
                    <a:pt x="4382" y="16569"/>
                  </a:lnTo>
                  <a:cubicBezTo>
                    <a:pt x="4382" y="16513"/>
                    <a:pt x="4325" y="16457"/>
                    <a:pt x="4269" y="16400"/>
                  </a:cubicBezTo>
                  <a:lnTo>
                    <a:pt x="3876" y="16681"/>
                  </a:lnTo>
                  <a:cubicBezTo>
                    <a:pt x="3764" y="16457"/>
                    <a:pt x="3595" y="16232"/>
                    <a:pt x="3483" y="16063"/>
                  </a:cubicBezTo>
                  <a:lnTo>
                    <a:pt x="3932" y="15783"/>
                  </a:lnTo>
                  <a:lnTo>
                    <a:pt x="3876" y="15670"/>
                  </a:lnTo>
                  <a:lnTo>
                    <a:pt x="3427" y="15895"/>
                  </a:lnTo>
                  <a:cubicBezTo>
                    <a:pt x="3314" y="15670"/>
                    <a:pt x="3202" y="15446"/>
                    <a:pt x="3090" y="15165"/>
                  </a:cubicBezTo>
                  <a:lnTo>
                    <a:pt x="3539" y="14996"/>
                  </a:lnTo>
                  <a:lnTo>
                    <a:pt x="3483" y="14828"/>
                  </a:lnTo>
                  <a:lnTo>
                    <a:pt x="3034" y="14996"/>
                  </a:lnTo>
                  <a:cubicBezTo>
                    <a:pt x="2921" y="14772"/>
                    <a:pt x="2865" y="14547"/>
                    <a:pt x="2809" y="14322"/>
                  </a:cubicBezTo>
                  <a:lnTo>
                    <a:pt x="3258" y="14154"/>
                  </a:lnTo>
                  <a:lnTo>
                    <a:pt x="3146" y="14042"/>
                  </a:lnTo>
                  <a:lnTo>
                    <a:pt x="2697" y="14154"/>
                  </a:lnTo>
                  <a:cubicBezTo>
                    <a:pt x="2640" y="13929"/>
                    <a:pt x="2528" y="13648"/>
                    <a:pt x="2528" y="13424"/>
                  </a:cubicBezTo>
                  <a:lnTo>
                    <a:pt x="2977" y="13311"/>
                  </a:lnTo>
                  <a:lnTo>
                    <a:pt x="2977" y="13143"/>
                  </a:lnTo>
                  <a:lnTo>
                    <a:pt x="2472" y="13255"/>
                  </a:lnTo>
                  <a:cubicBezTo>
                    <a:pt x="2472" y="12974"/>
                    <a:pt x="2416" y="12750"/>
                    <a:pt x="2360" y="12525"/>
                  </a:cubicBezTo>
                  <a:lnTo>
                    <a:pt x="2865" y="12469"/>
                  </a:lnTo>
                  <a:lnTo>
                    <a:pt x="2865" y="12300"/>
                  </a:lnTo>
                  <a:lnTo>
                    <a:pt x="2360" y="12357"/>
                  </a:lnTo>
                  <a:cubicBezTo>
                    <a:pt x="2360" y="12076"/>
                    <a:pt x="2360" y="11851"/>
                    <a:pt x="2360" y="11570"/>
                  </a:cubicBezTo>
                  <a:lnTo>
                    <a:pt x="2865" y="11570"/>
                  </a:lnTo>
                  <a:lnTo>
                    <a:pt x="2865" y="11514"/>
                  </a:lnTo>
                  <a:lnTo>
                    <a:pt x="2865" y="11402"/>
                  </a:lnTo>
                  <a:lnTo>
                    <a:pt x="2360" y="11402"/>
                  </a:lnTo>
                  <a:lnTo>
                    <a:pt x="2360" y="10728"/>
                  </a:lnTo>
                  <a:lnTo>
                    <a:pt x="2865" y="10784"/>
                  </a:lnTo>
                  <a:lnTo>
                    <a:pt x="2865" y="10615"/>
                  </a:lnTo>
                  <a:lnTo>
                    <a:pt x="2360" y="10559"/>
                  </a:lnTo>
                  <a:cubicBezTo>
                    <a:pt x="2360" y="10278"/>
                    <a:pt x="2416" y="10054"/>
                    <a:pt x="2472" y="9773"/>
                  </a:cubicBezTo>
                  <a:lnTo>
                    <a:pt x="2977" y="9885"/>
                  </a:lnTo>
                  <a:cubicBezTo>
                    <a:pt x="2977" y="9829"/>
                    <a:pt x="2977" y="9773"/>
                    <a:pt x="2977" y="9717"/>
                  </a:cubicBezTo>
                  <a:lnTo>
                    <a:pt x="2472" y="9605"/>
                  </a:lnTo>
                  <a:cubicBezTo>
                    <a:pt x="2528" y="9380"/>
                    <a:pt x="2584" y="9155"/>
                    <a:pt x="2640" y="8931"/>
                  </a:cubicBezTo>
                  <a:lnTo>
                    <a:pt x="3146" y="8987"/>
                  </a:lnTo>
                  <a:cubicBezTo>
                    <a:pt x="3202" y="8931"/>
                    <a:pt x="3202" y="8874"/>
                    <a:pt x="3202" y="8818"/>
                  </a:cubicBezTo>
                  <a:lnTo>
                    <a:pt x="2753" y="8706"/>
                  </a:lnTo>
                  <a:cubicBezTo>
                    <a:pt x="2809" y="8425"/>
                    <a:pt x="2921" y="8200"/>
                    <a:pt x="2977" y="7920"/>
                  </a:cubicBezTo>
                  <a:lnTo>
                    <a:pt x="3483" y="8144"/>
                  </a:lnTo>
                  <a:lnTo>
                    <a:pt x="3539" y="7976"/>
                  </a:lnTo>
                  <a:lnTo>
                    <a:pt x="3090" y="7807"/>
                  </a:lnTo>
                  <a:cubicBezTo>
                    <a:pt x="3146" y="7583"/>
                    <a:pt x="3258" y="7358"/>
                    <a:pt x="3371" y="7133"/>
                  </a:cubicBezTo>
                  <a:lnTo>
                    <a:pt x="3820" y="7358"/>
                  </a:lnTo>
                  <a:lnTo>
                    <a:pt x="3932" y="7189"/>
                  </a:lnTo>
                  <a:lnTo>
                    <a:pt x="3483" y="6965"/>
                  </a:lnTo>
                  <a:cubicBezTo>
                    <a:pt x="3595" y="6740"/>
                    <a:pt x="3708" y="6515"/>
                    <a:pt x="3876" y="6291"/>
                  </a:cubicBezTo>
                  <a:lnTo>
                    <a:pt x="4269" y="6572"/>
                  </a:lnTo>
                  <a:cubicBezTo>
                    <a:pt x="4325" y="6515"/>
                    <a:pt x="4325" y="6459"/>
                    <a:pt x="4382" y="6403"/>
                  </a:cubicBezTo>
                  <a:lnTo>
                    <a:pt x="3988" y="6122"/>
                  </a:lnTo>
                  <a:cubicBezTo>
                    <a:pt x="4101" y="5954"/>
                    <a:pt x="4269" y="5729"/>
                    <a:pt x="4382" y="5561"/>
                  </a:cubicBezTo>
                  <a:lnTo>
                    <a:pt x="4775" y="5841"/>
                  </a:lnTo>
                  <a:lnTo>
                    <a:pt x="4887" y="5729"/>
                  </a:lnTo>
                  <a:lnTo>
                    <a:pt x="4550" y="5392"/>
                  </a:lnTo>
                  <a:cubicBezTo>
                    <a:pt x="4719" y="5224"/>
                    <a:pt x="4943" y="4999"/>
                    <a:pt x="5112" y="4831"/>
                  </a:cubicBezTo>
                  <a:lnTo>
                    <a:pt x="5449" y="5224"/>
                  </a:lnTo>
                  <a:lnTo>
                    <a:pt x="5561" y="5055"/>
                  </a:lnTo>
                  <a:lnTo>
                    <a:pt x="5224" y="4718"/>
                  </a:lnTo>
                  <a:cubicBezTo>
                    <a:pt x="5393" y="4550"/>
                    <a:pt x="5561" y="4381"/>
                    <a:pt x="5786" y="4213"/>
                  </a:cubicBezTo>
                  <a:lnTo>
                    <a:pt x="6067" y="4606"/>
                  </a:lnTo>
                  <a:lnTo>
                    <a:pt x="6235" y="4494"/>
                  </a:lnTo>
                  <a:lnTo>
                    <a:pt x="5898" y="4100"/>
                  </a:lnTo>
                  <a:cubicBezTo>
                    <a:pt x="6123" y="3932"/>
                    <a:pt x="6291" y="3820"/>
                    <a:pt x="6516" y="3651"/>
                  </a:cubicBezTo>
                  <a:lnTo>
                    <a:pt x="6797" y="4044"/>
                  </a:lnTo>
                  <a:lnTo>
                    <a:pt x="6965" y="3988"/>
                  </a:lnTo>
                  <a:lnTo>
                    <a:pt x="6684" y="3539"/>
                  </a:lnTo>
                  <a:cubicBezTo>
                    <a:pt x="6853" y="3426"/>
                    <a:pt x="7077" y="3314"/>
                    <a:pt x="7302" y="3202"/>
                  </a:cubicBezTo>
                  <a:lnTo>
                    <a:pt x="7527" y="3595"/>
                  </a:lnTo>
                  <a:lnTo>
                    <a:pt x="7695" y="3539"/>
                  </a:lnTo>
                  <a:lnTo>
                    <a:pt x="7471" y="3089"/>
                  </a:lnTo>
                  <a:cubicBezTo>
                    <a:pt x="7695" y="2977"/>
                    <a:pt x="7920" y="2865"/>
                    <a:pt x="8145" y="2752"/>
                  </a:cubicBezTo>
                  <a:lnTo>
                    <a:pt x="8369" y="3202"/>
                  </a:lnTo>
                  <a:lnTo>
                    <a:pt x="8482" y="3146"/>
                  </a:lnTo>
                  <a:lnTo>
                    <a:pt x="8313" y="2696"/>
                  </a:lnTo>
                  <a:cubicBezTo>
                    <a:pt x="8538" y="2584"/>
                    <a:pt x="8762" y="2472"/>
                    <a:pt x="8987" y="2415"/>
                  </a:cubicBezTo>
                  <a:lnTo>
                    <a:pt x="9156" y="2921"/>
                  </a:lnTo>
                  <a:lnTo>
                    <a:pt x="9268" y="2865"/>
                  </a:lnTo>
                  <a:lnTo>
                    <a:pt x="9156" y="2359"/>
                  </a:lnTo>
                  <a:cubicBezTo>
                    <a:pt x="9380" y="2303"/>
                    <a:pt x="9661" y="2247"/>
                    <a:pt x="9886" y="2191"/>
                  </a:cubicBezTo>
                  <a:lnTo>
                    <a:pt x="9998" y="2696"/>
                  </a:lnTo>
                  <a:lnTo>
                    <a:pt x="10167" y="2696"/>
                  </a:lnTo>
                  <a:lnTo>
                    <a:pt x="10110" y="2191"/>
                  </a:lnTo>
                  <a:cubicBezTo>
                    <a:pt x="10335" y="2135"/>
                    <a:pt x="10560" y="2078"/>
                    <a:pt x="10784" y="2078"/>
                  </a:cubicBezTo>
                  <a:lnTo>
                    <a:pt x="10841" y="2584"/>
                  </a:lnTo>
                  <a:lnTo>
                    <a:pt x="11009" y="2584"/>
                  </a:lnTo>
                  <a:lnTo>
                    <a:pt x="10953" y="2078"/>
                  </a:lnTo>
                  <a:cubicBezTo>
                    <a:pt x="11234" y="2078"/>
                    <a:pt x="11514" y="2022"/>
                    <a:pt x="11739" y="2022"/>
                  </a:cubicBezTo>
                  <a:lnTo>
                    <a:pt x="11739" y="2528"/>
                  </a:lnTo>
                  <a:lnTo>
                    <a:pt x="11908" y="2528"/>
                  </a:lnTo>
                  <a:lnTo>
                    <a:pt x="1190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5"/>
            <p:cNvSpPr/>
            <p:nvPr/>
          </p:nvSpPr>
          <p:spPr>
            <a:xfrm>
              <a:off x="4888325" y="1885150"/>
              <a:ext cx="44975" cy="67400"/>
            </a:xfrm>
            <a:custGeom>
              <a:avLst/>
              <a:gdLst/>
              <a:ahLst/>
              <a:cxnLst/>
              <a:rect l="l" t="t" r="r" b="b"/>
              <a:pathLst>
                <a:path w="1799" h="2696" extrusionOk="0">
                  <a:moveTo>
                    <a:pt x="225" y="0"/>
                  </a:moveTo>
                  <a:lnTo>
                    <a:pt x="1" y="112"/>
                  </a:lnTo>
                  <a:lnTo>
                    <a:pt x="1573" y="2696"/>
                  </a:lnTo>
                  <a:lnTo>
                    <a:pt x="1798" y="252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5"/>
            <p:cNvSpPr/>
            <p:nvPr/>
          </p:nvSpPr>
          <p:spPr>
            <a:xfrm>
              <a:off x="4926250" y="1865475"/>
              <a:ext cx="36525" cy="70225"/>
            </a:xfrm>
            <a:custGeom>
              <a:avLst/>
              <a:gdLst/>
              <a:ahLst/>
              <a:cxnLst/>
              <a:rect l="l" t="t" r="r" b="b"/>
              <a:pathLst>
                <a:path w="1461" h="2809" extrusionOk="0">
                  <a:moveTo>
                    <a:pt x="225" y="1"/>
                  </a:moveTo>
                  <a:lnTo>
                    <a:pt x="0" y="113"/>
                  </a:lnTo>
                  <a:lnTo>
                    <a:pt x="1292" y="2809"/>
                  </a:lnTo>
                  <a:lnTo>
                    <a:pt x="1461" y="269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5"/>
            <p:cNvSpPr/>
            <p:nvPr/>
          </p:nvSpPr>
          <p:spPr>
            <a:xfrm>
              <a:off x="4965550" y="1848625"/>
              <a:ext cx="30925" cy="73050"/>
            </a:xfrm>
            <a:custGeom>
              <a:avLst/>
              <a:gdLst/>
              <a:ahLst/>
              <a:cxnLst/>
              <a:rect l="l" t="t" r="r" b="b"/>
              <a:pathLst>
                <a:path w="1237" h="2922" extrusionOk="0">
                  <a:moveTo>
                    <a:pt x="282" y="1"/>
                  </a:moveTo>
                  <a:lnTo>
                    <a:pt x="1" y="113"/>
                  </a:lnTo>
                  <a:lnTo>
                    <a:pt x="1012" y="2921"/>
                  </a:lnTo>
                  <a:lnTo>
                    <a:pt x="1236" y="2809"/>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5"/>
            <p:cNvSpPr/>
            <p:nvPr/>
          </p:nvSpPr>
          <p:spPr>
            <a:xfrm>
              <a:off x="4853225" y="1909000"/>
              <a:ext cx="49175" cy="63225"/>
            </a:xfrm>
            <a:custGeom>
              <a:avLst/>
              <a:gdLst/>
              <a:ahLst/>
              <a:cxnLst/>
              <a:rect l="l" t="t" r="r" b="b"/>
              <a:pathLst>
                <a:path w="1967" h="2529" extrusionOk="0">
                  <a:moveTo>
                    <a:pt x="169" y="1"/>
                  </a:moveTo>
                  <a:lnTo>
                    <a:pt x="1" y="169"/>
                  </a:lnTo>
                  <a:lnTo>
                    <a:pt x="1742" y="2528"/>
                  </a:lnTo>
                  <a:lnTo>
                    <a:pt x="1966" y="241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5"/>
            <p:cNvSpPr/>
            <p:nvPr/>
          </p:nvSpPr>
          <p:spPr>
            <a:xfrm>
              <a:off x="5129850" y="1826175"/>
              <a:ext cx="11250" cy="74425"/>
            </a:xfrm>
            <a:custGeom>
              <a:avLst/>
              <a:gdLst/>
              <a:ahLst/>
              <a:cxnLst/>
              <a:rect l="l" t="t" r="r" b="b"/>
              <a:pathLst>
                <a:path w="450" h="2977" extrusionOk="0">
                  <a:moveTo>
                    <a:pt x="169" y="0"/>
                  </a:moveTo>
                  <a:lnTo>
                    <a:pt x="0" y="2977"/>
                  </a:lnTo>
                  <a:lnTo>
                    <a:pt x="281" y="2977"/>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5"/>
            <p:cNvSpPr/>
            <p:nvPr/>
          </p:nvSpPr>
          <p:spPr>
            <a:xfrm>
              <a:off x="5090525" y="1826175"/>
              <a:ext cx="9850" cy="74425"/>
            </a:xfrm>
            <a:custGeom>
              <a:avLst/>
              <a:gdLst/>
              <a:ahLst/>
              <a:cxnLst/>
              <a:rect l="l" t="t" r="r" b="b"/>
              <a:pathLst>
                <a:path w="394" h="2977" extrusionOk="0">
                  <a:moveTo>
                    <a:pt x="0" y="0"/>
                  </a:moveTo>
                  <a:lnTo>
                    <a:pt x="169" y="2977"/>
                  </a:lnTo>
                  <a:lnTo>
                    <a:pt x="394" y="2977"/>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5"/>
            <p:cNvSpPr/>
            <p:nvPr/>
          </p:nvSpPr>
          <p:spPr>
            <a:xfrm>
              <a:off x="5048400" y="1830375"/>
              <a:ext cx="16875" cy="73050"/>
            </a:xfrm>
            <a:custGeom>
              <a:avLst/>
              <a:gdLst/>
              <a:ahLst/>
              <a:cxnLst/>
              <a:rect l="l" t="t" r="r" b="b"/>
              <a:pathLst>
                <a:path w="675" h="2922" extrusionOk="0">
                  <a:moveTo>
                    <a:pt x="1" y="1"/>
                  </a:moveTo>
                  <a:lnTo>
                    <a:pt x="450" y="2921"/>
                  </a:lnTo>
                  <a:lnTo>
                    <a:pt x="675" y="2921"/>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5"/>
            <p:cNvSpPr/>
            <p:nvPr/>
          </p:nvSpPr>
          <p:spPr>
            <a:xfrm>
              <a:off x="5006275" y="1837400"/>
              <a:ext cx="23900" cy="74450"/>
            </a:xfrm>
            <a:custGeom>
              <a:avLst/>
              <a:gdLst/>
              <a:ahLst/>
              <a:cxnLst/>
              <a:rect l="l" t="t" r="r" b="b"/>
              <a:pathLst>
                <a:path w="956" h="2978" extrusionOk="0">
                  <a:moveTo>
                    <a:pt x="281" y="0"/>
                  </a:moveTo>
                  <a:lnTo>
                    <a:pt x="1" y="57"/>
                  </a:lnTo>
                  <a:lnTo>
                    <a:pt x="731" y="2977"/>
                  </a:lnTo>
                  <a:lnTo>
                    <a:pt x="955" y="286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5"/>
            <p:cNvSpPr/>
            <p:nvPr/>
          </p:nvSpPr>
          <p:spPr>
            <a:xfrm>
              <a:off x="4763375" y="1998875"/>
              <a:ext cx="63200" cy="49175"/>
            </a:xfrm>
            <a:custGeom>
              <a:avLst/>
              <a:gdLst/>
              <a:ahLst/>
              <a:cxnLst/>
              <a:rect l="l" t="t" r="r" b="b"/>
              <a:pathLst>
                <a:path w="2528" h="1967" extrusionOk="0">
                  <a:moveTo>
                    <a:pt x="169" y="0"/>
                  </a:moveTo>
                  <a:lnTo>
                    <a:pt x="0" y="169"/>
                  </a:lnTo>
                  <a:lnTo>
                    <a:pt x="2415" y="1966"/>
                  </a:lnTo>
                  <a:lnTo>
                    <a:pt x="2528" y="1741"/>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5"/>
            <p:cNvSpPr/>
            <p:nvPr/>
          </p:nvSpPr>
          <p:spPr>
            <a:xfrm>
              <a:off x="4790050" y="1966575"/>
              <a:ext cx="59000" cy="54775"/>
            </a:xfrm>
            <a:custGeom>
              <a:avLst/>
              <a:gdLst/>
              <a:ahLst/>
              <a:cxnLst/>
              <a:rect l="l" t="t" r="r" b="b"/>
              <a:pathLst>
                <a:path w="2360" h="2191" extrusionOk="0">
                  <a:moveTo>
                    <a:pt x="169" y="1"/>
                  </a:moveTo>
                  <a:lnTo>
                    <a:pt x="0" y="169"/>
                  </a:lnTo>
                  <a:lnTo>
                    <a:pt x="2191" y="2191"/>
                  </a:lnTo>
                  <a:lnTo>
                    <a:pt x="2359" y="1966"/>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5"/>
            <p:cNvSpPr/>
            <p:nvPr/>
          </p:nvSpPr>
          <p:spPr>
            <a:xfrm>
              <a:off x="4739500" y="2033975"/>
              <a:ext cx="67425" cy="43550"/>
            </a:xfrm>
            <a:custGeom>
              <a:avLst/>
              <a:gdLst/>
              <a:ahLst/>
              <a:cxnLst/>
              <a:rect l="l" t="t" r="r" b="b"/>
              <a:pathLst>
                <a:path w="2697" h="1742" extrusionOk="0">
                  <a:moveTo>
                    <a:pt x="169" y="0"/>
                  </a:moveTo>
                  <a:cubicBezTo>
                    <a:pt x="113" y="57"/>
                    <a:pt x="57" y="169"/>
                    <a:pt x="0" y="225"/>
                  </a:cubicBezTo>
                  <a:lnTo>
                    <a:pt x="2528" y="1742"/>
                  </a:lnTo>
                  <a:lnTo>
                    <a:pt x="2696" y="1517"/>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5"/>
            <p:cNvSpPr/>
            <p:nvPr/>
          </p:nvSpPr>
          <p:spPr>
            <a:xfrm>
              <a:off x="4820925" y="1935675"/>
              <a:ext cx="54800" cy="60425"/>
            </a:xfrm>
            <a:custGeom>
              <a:avLst/>
              <a:gdLst/>
              <a:ahLst/>
              <a:cxnLst/>
              <a:rect l="l" t="t" r="r" b="b"/>
              <a:pathLst>
                <a:path w="2192" h="2417" extrusionOk="0">
                  <a:moveTo>
                    <a:pt x="169" y="1"/>
                  </a:moveTo>
                  <a:lnTo>
                    <a:pt x="1" y="169"/>
                  </a:lnTo>
                  <a:lnTo>
                    <a:pt x="1967" y="2416"/>
                  </a:lnTo>
                  <a:lnTo>
                    <a:pt x="2191" y="2191"/>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5"/>
            <p:cNvSpPr/>
            <p:nvPr/>
          </p:nvSpPr>
          <p:spPr>
            <a:xfrm>
              <a:off x="5164950" y="1830375"/>
              <a:ext cx="16875" cy="74450"/>
            </a:xfrm>
            <a:custGeom>
              <a:avLst/>
              <a:gdLst/>
              <a:ahLst/>
              <a:cxnLst/>
              <a:rect l="l" t="t" r="r" b="b"/>
              <a:pathLst>
                <a:path w="675" h="2978" extrusionOk="0">
                  <a:moveTo>
                    <a:pt x="450" y="1"/>
                  </a:moveTo>
                  <a:lnTo>
                    <a:pt x="0" y="2921"/>
                  </a:lnTo>
                  <a:lnTo>
                    <a:pt x="225" y="2977"/>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5"/>
            <p:cNvSpPr/>
            <p:nvPr/>
          </p:nvSpPr>
          <p:spPr>
            <a:xfrm>
              <a:off x="5267450" y="1866875"/>
              <a:ext cx="37925" cy="68825"/>
            </a:xfrm>
            <a:custGeom>
              <a:avLst/>
              <a:gdLst/>
              <a:ahLst/>
              <a:cxnLst/>
              <a:rect l="l" t="t" r="r" b="b"/>
              <a:pathLst>
                <a:path w="1517" h="2753" extrusionOk="0">
                  <a:moveTo>
                    <a:pt x="1236" y="1"/>
                  </a:moveTo>
                  <a:lnTo>
                    <a:pt x="0" y="2641"/>
                  </a:lnTo>
                  <a:lnTo>
                    <a:pt x="225" y="2753"/>
                  </a:lnTo>
                  <a:lnTo>
                    <a:pt x="1517" y="113"/>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5"/>
            <p:cNvSpPr/>
            <p:nvPr/>
          </p:nvSpPr>
          <p:spPr>
            <a:xfrm>
              <a:off x="5200050" y="1838800"/>
              <a:ext cx="23900" cy="73050"/>
            </a:xfrm>
            <a:custGeom>
              <a:avLst/>
              <a:gdLst/>
              <a:ahLst/>
              <a:cxnLst/>
              <a:rect l="l" t="t" r="r" b="b"/>
              <a:pathLst>
                <a:path w="956" h="2922" extrusionOk="0">
                  <a:moveTo>
                    <a:pt x="730" y="1"/>
                  </a:moveTo>
                  <a:lnTo>
                    <a:pt x="0" y="2865"/>
                  </a:lnTo>
                  <a:lnTo>
                    <a:pt x="281" y="2921"/>
                  </a:lnTo>
                  <a:lnTo>
                    <a:pt x="955" y="57"/>
                  </a:lnTo>
                  <a:lnTo>
                    <a:pt x="73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5"/>
            <p:cNvSpPr/>
            <p:nvPr/>
          </p:nvSpPr>
          <p:spPr>
            <a:xfrm>
              <a:off x="5233750" y="1850025"/>
              <a:ext cx="30900" cy="71650"/>
            </a:xfrm>
            <a:custGeom>
              <a:avLst/>
              <a:gdLst/>
              <a:ahLst/>
              <a:cxnLst/>
              <a:rect l="l" t="t" r="r" b="b"/>
              <a:pathLst>
                <a:path w="1236" h="2866" extrusionOk="0">
                  <a:moveTo>
                    <a:pt x="955" y="1"/>
                  </a:moveTo>
                  <a:lnTo>
                    <a:pt x="0" y="2809"/>
                  </a:lnTo>
                  <a:lnTo>
                    <a:pt x="225" y="2865"/>
                  </a:lnTo>
                  <a:lnTo>
                    <a:pt x="1236"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5"/>
            <p:cNvSpPr/>
            <p:nvPr/>
          </p:nvSpPr>
          <p:spPr>
            <a:xfrm>
              <a:off x="5355900" y="1984825"/>
              <a:ext cx="5650" cy="11275"/>
            </a:xfrm>
            <a:custGeom>
              <a:avLst/>
              <a:gdLst/>
              <a:ahLst/>
              <a:cxnLst/>
              <a:rect l="l" t="t" r="r" b="b"/>
              <a:pathLst>
                <a:path w="226" h="451" extrusionOk="0">
                  <a:moveTo>
                    <a:pt x="225" y="1"/>
                  </a:moveTo>
                  <a:lnTo>
                    <a:pt x="1" y="225"/>
                  </a:lnTo>
                  <a:lnTo>
                    <a:pt x="169" y="450"/>
                  </a:lnTo>
                  <a:lnTo>
                    <a:pt x="225" y="338"/>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5"/>
            <p:cNvSpPr/>
            <p:nvPr/>
          </p:nvSpPr>
          <p:spPr>
            <a:xfrm>
              <a:off x="5298325" y="1886550"/>
              <a:ext cx="43550" cy="66000"/>
            </a:xfrm>
            <a:custGeom>
              <a:avLst/>
              <a:gdLst/>
              <a:ahLst/>
              <a:cxnLst/>
              <a:rect l="l" t="t" r="r" b="b"/>
              <a:pathLst>
                <a:path w="1742" h="2640" extrusionOk="0">
                  <a:moveTo>
                    <a:pt x="1517" y="0"/>
                  </a:moveTo>
                  <a:lnTo>
                    <a:pt x="1" y="2528"/>
                  </a:lnTo>
                  <a:lnTo>
                    <a:pt x="225" y="2640"/>
                  </a:lnTo>
                  <a:lnTo>
                    <a:pt x="1742" y="113"/>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5"/>
            <p:cNvSpPr/>
            <p:nvPr/>
          </p:nvSpPr>
          <p:spPr>
            <a:xfrm>
              <a:off x="5327825" y="1925850"/>
              <a:ext cx="33725" cy="47775"/>
            </a:xfrm>
            <a:custGeom>
              <a:avLst/>
              <a:gdLst/>
              <a:ahLst/>
              <a:cxnLst/>
              <a:rect l="l" t="t" r="r" b="b"/>
              <a:pathLst>
                <a:path w="1349" h="1911" extrusionOk="0">
                  <a:moveTo>
                    <a:pt x="1348" y="1"/>
                  </a:moveTo>
                  <a:lnTo>
                    <a:pt x="0" y="1742"/>
                  </a:lnTo>
                  <a:lnTo>
                    <a:pt x="225" y="1910"/>
                  </a:lnTo>
                  <a:lnTo>
                    <a:pt x="1348" y="394"/>
                  </a:lnTo>
                  <a:lnTo>
                    <a:pt x="134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5"/>
            <p:cNvSpPr/>
            <p:nvPr/>
          </p:nvSpPr>
          <p:spPr>
            <a:xfrm>
              <a:off x="4836375" y="1921650"/>
              <a:ext cx="66025" cy="78650"/>
            </a:xfrm>
            <a:custGeom>
              <a:avLst/>
              <a:gdLst/>
              <a:ahLst/>
              <a:cxnLst/>
              <a:rect l="l" t="t" r="r" b="b"/>
              <a:pathLst>
                <a:path w="2641" h="3146" extrusionOk="0">
                  <a:moveTo>
                    <a:pt x="225" y="0"/>
                  </a:moveTo>
                  <a:lnTo>
                    <a:pt x="1" y="169"/>
                  </a:lnTo>
                  <a:lnTo>
                    <a:pt x="2472" y="3146"/>
                  </a:lnTo>
                  <a:lnTo>
                    <a:pt x="2640" y="297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5"/>
            <p:cNvSpPr/>
            <p:nvPr/>
          </p:nvSpPr>
          <p:spPr>
            <a:xfrm>
              <a:off x="4947300" y="1857050"/>
              <a:ext cx="42150" cy="91300"/>
            </a:xfrm>
            <a:custGeom>
              <a:avLst/>
              <a:gdLst/>
              <a:ahLst/>
              <a:cxnLst/>
              <a:rect l="l" t="t" r="r" b="b"/>
              <a:pathLst>
                <a:path w="1686" h="3652" extrusionOk="0">
                  <a:moveTo>
                    <a:pt x="225" y="1"/>
                  </a:moveTo>
                  <a:lnTo>
                    <a:pt x="1" y="57"/>
                  </a:lnTo>
                  <a:lnTo>
                    <a:pt x="1461" y="3651"/>
                  </a:lnTo>
                  <a:lnTo>
                    <a:pt x="1686" y="3539"/>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5"/>
            <p:cNvSpPr/>
            <p:nvPr/>
          </p:nvSpPr>
          <p:spPr>
            <a:xfrm>
              <a:off x="4908000" y="1875300"/>
              <a:ext cx="50575" cy="88500"/>
            </a:xfrm>
            <a:custGeom>
              <a:avLst/>
              <a:gdLst/>
              <a:ahLst/>
              <a:cxnLst/>
              <a:rect l="l" t="t" r="r" b="b"/>
              <a:pathLst>
                <a:path w="2023" h="3540" extrusionOk="0">
                  <a:moveTo>
                    <a:pt x="225" y="1"/>
                  </a:moveTo>
                  <a:lnTo>
                    <a:pt x="0" y="113"/>
                  </a:lnTo>
                  <a:lnTo>
                    <a:pt x="1797" y="3539"/>
                  </a:lnTo>
                  <a:lnTo>
                    <a:pt x="2022" y="3427"/>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5"/>
            <p:cNvSpPr/>
            <p:nvPr/>
          </p:nvSpPr>
          <p:spPr>
            <a:xfrm>
              <a:off x="4871475" y="1896375"/>
              <a:ext cx="59000" cy="82875"/>
            </a:xfrm>
            <a:custGeom>
              <a:avLst/>
              <a:gdLst/>
              <a:ahLst/>
              <a:cxnLst/>
              <a:rect l="l" t="t" r="r" b="b"/>
              <a:pathLst>
                <a:path w="2360" h="3315" extrusionOk="0">
                  <a:moveTo>
                    <a:pt x="225" y="0"/>
                  </a:moveTo>
                  <a:lnTo>
                    <a:pt x="1" y="113"/>
                  </a:lnTo>
                  <a:lnTo>
                    <a:pt x="2135" y="3314"/>
                  </a:lnTo>
                  <a:lnTo>
                    <a:pt x="2360" y="3202"/>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5"/>
            <p:cNvSpPr/>
            <p:nvPr/>
          </p:nvSpPr>
          <p:spPr>
            <a:xfrm>
              <a:off x="4986625" y="1843025"/>
              <a:ext cx="33725" cy="94100"/>
            </a:xfrm>
            <a:custGeom>
              <a:avLst/>
              <a:gdLst/>
              <a:ahLst/>
              <a:cxnLst/>
              <a:rect l="l" t="t" r="r" b="b"/>
              <a:pathLst>
                <a:path w="1349" h="3764" extrusionOk="0">
                  <a:moveTo>
                    <a:pt x="225" y="0"/>
                  </a:moveTo>
                  <a:lnTo>
                    <a:pt x="0" y="56"/>
                  </a:lnTo>
                  <a:lnTo>
                    <a:pt x="1067" y="3763"/>
                  </a:lnTo>
                  <a:lnTo>
                    <a:pt x="1348" y="3707"/>
                  </a:ln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5"/>
            <p:cNvSpPr/>
            <p:nvPr/>
          </p:nvSpPr>
          <p:spPr>
            <a:xfrm>
              <a:off x="5113000" y="1826175"/>
              <a:ext cx="7025" cy="95500"/>
            </a:xfrm>
            <a:custGeom>
              <a:avLst/>
              <a:gdLst/>
              <a:ahLst/>
              <a:cxnLst/>
              <a:rect l="l" t="t" r="r" b="b"/>
              <a:pathLst>
                <a:path w="281" h="3820" extrusionOk="0">
                  <a:moveTo>
                    <a:pt x="0" y="0"/>
                  </a:moveTo>
                  <a:lnTo>
                    <a:pt x="0" y="3819"/>
                  </a:lnTo>
                  <a:lnTo>
                    <a:pt x="281"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5"/>
            <p:cNvSpPr/>
            <p:nvPr/>
          </p:nvSpPr>
          <p:spPr>
            <a:xfrm>
              <a:off x="5028750" y="1833175"/>
              <a:ext cx="23900" cy="95525"/>
            </a:xfrm>
            <a:custGeom>
              <a:avLst/>
              <a:gdLst/>
              <a:ahLst/>
              <a:cxnLst/>
              <a:rect l="l" t="t" r="r" b="b"/>
              <a:pathLst>
                <a:path w="956" h="3821" extrusionOk="0">
                  <a:moveTo>
                    <a:pt x="225" y="1"/>
                  </a:moveTo>
                  <a:lnTo>
                    <a:pt x="0" y="57"/>
                  </a:lnTo>
                  <a:lnTo>
                    <a:pt x="674" y="3820"/>
                  </a:lnTo>
                  <a:lnTo>
                    <a:pt x="955" y="3764"/>
                  </a:ln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5"/>
            <p:cNvSpPr/>
            <p:nvPr/>
          </p:nvSpPr>
          <p:spPr>
            <a:xfrm>
              <a:off x="5069475" y="1827575"/>
              <a:ext cx="15450" cy="95500"/>
            </a:xfrm>
            <a:custGeom>
              <a:avLst/>
              <a:gdLst/>
              <a:ahLst/>
              <a:cxnLst/>
              <a:rect l="l" t="t" r="r" b="b"/>
              <a:pathLst>
                <a:path w="618" h="3820" extrusionOk="0">
                  <a:moveTo>
                    <a:pt x="0" y="0"/>
                  </a:moveTo>
                  <a:lnTo>
                    <a:pt x="393" y="3819"/>
                  </a:lnTo>
                  <a:lnTo>
                    <a:pt x="618" y="3819"/>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5"/>
            <p:cNvSpPr/>
            <p:nvPr/>
          </p:nvSpPr>
          <p:spPr>
            <a:xfrm>
              <a:off x="4805500" y="1949725"/>
              <a:ext cx="73025" cy="73050"/>
            </a:xfrm>
            <a:custGeom>
              <a:avLst/>
              <a:gdLst/>
              <a:ahLst/>
              <a:cxnLst/>
              <a:rect l="l" t="t" r="r" b="b"/>
              <a:pathLst>
                <a:path w="2921" h="2922" extrusionOk="0">
                  <a:moveTo>
                    <a:pt x="169" y="1"/>
                  </a:moveTo>
                  <a:lnTo>
                    <a:pt x="0" y="169"/>
                  </a:lnTo>
                  <a:lnTo>
                    <a:pt x="2752" y="2921"/>
                  </a:lnTo>
                  <a:cubicBezTo>
                    <a:pt x="2808" y="2865"/>
                    <a:pt x="2864" y="2809"/>
                    <a:pt x="2921" y="2753"/>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5"/>
            <p:cNvSpPr/>
            <p:nvPr/>
          </p:nvSpPr>
          <p:spPr>
            <a:xfrm>
              <a:off x="4776000" y="1982025"/>
              <a:ext cx="78650" cy="66025"/>
            </a:xfrm>
            <a:custGeom>
              <a:avLst/>
              <a:gdLst/>
              <a:ahLst/>
              <a:cxnLst/>
              <a:rect l="l" t="t" r="r" b="b"/>
              <a:pathLst>
                <a:path w="3146" h="2641" extrusionOk="0">
                  <a:moveTo>
                    <a:pt x="169" y="0"/>
                  </a:moveTo>
                  <a:cubicBezTo>
                    <a:pt x="113" y="57"/>
                    <a:pt x="57" y="113"/>
                    <a:pt x="1" y="169"/>
                  </a:cubicBezTo>
                  <a:lnTo>
                    <a:pt x="2977" y="2640"/>
                  </a:lnTo>
                  <a:lnTo>
                    <a:pt x="3146" y="2415"/>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5"/>
            <p:cNvSpPr/>
            <p:nvPr/>
          </p:nvSpPr>
          <p:spPr>
            <a:xfrm>
              <a:off x="4752125" y="2015725"/>
              <a:ext cx="82875" cy="59000"/>
            </a:xfrm>
            <a:custGeom>
              <a:avLst/>
              <a:gdLst/>
              <a:ahLst/>
              <a:cxnLst/>
              <a:rect l="l" t="t" r="r" b="b"/>
              <a:pathLst>
                <a:path w="3315" h="2360" extrusionOk="0">
                  <a:moveTo>
                    <a:pt x="113" y="0"/>
                  </a:moveTo>
                  <a:lnTo>
                    <a:pt x="1" y="169"/>
                  </a:lnTo>
                  <a:lnTo>
                    <a:pt x="3202" y="2359"/>
                  </a:lnTo>
                  <a:lnTo>
                    <a:pt x="3315" y="2135"/>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5"/>
            <p:cNvSpPr/>
            <p:nvPr/>
          </p:nvSpPr>
          <p:spPr>
            <a:xfrm>
              <a:off x="5145275" y="1827575"/>
              <a:ext cx="15475" cy="96900"/>
            </a:xfrm>
            <a:custGeom>
              <a:avLst/>
              <a:gdLst/>
              <a:ahLst/>
              <a:cxnLst/>
              <a:rect l="l" t="t" r="r" b="b"/>
              <a:pathLst>
                <a:path w="619" h="3876" extrusionOk="0">
                  <a:moveTo>
                    <a:pt x="394" y="0"/>
                  </a:moveTo>
                  <a:lnTo>
                    <a:pt x="1" y="3876"/>
                  </a:lnTo>
                  <a:lnTo>
                    <a:pt x="282" y="3876"/>
                  </a:lnTo>
                  <a:lnTo>
                    <a:pt x="61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5"/>
            <p:cNvSpPr/>
            <p:nvPr/>
          </p:nvSpPr>
          <p:spPr>
            <a:xfrm>
              <a:off x="5211275" y="1844425"/>
              <a:ext cx="33725" cy="92700"/>
            </a:xfrm>
            <a:custGeom>
              <a:avLst/>
              <a:gdLst/>
              <a:ahLst/>
              <a:cxnLst/>
              <a:rect l="l" t="t" r="r" b="b"/>
              <a:pathLst>
                <a:path w="1349" h="3708" extrusionOk="0">
                  <a:moveTo>
                    <a:pt x="1124" y="0"/>
                  </a:moveTo>
                  <a:lnTo>
                    <a:pt x="1" y="3651"/>
                  </a:lnTo>
                  <a:lnTo>
                    <a:pt x="225" y="3707"/>
                  </a:lnTo>
                  <a:lnTo>
                    <a:pt x="1349" y="56"/>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5"/>
            <p:cNvSpPr/>
            <p:nvPr/>
          </p:nvSpPr>
          <p:spPr>
            <a:xfrm>
              <a:off x="5178975" y="1833175"/>
              <a:ext cx="25300" cy="95525"/>
            </a:xfrm>
            <a:custGeom>
              <a:avLst/>
              <a:gdLst/>
              <a:ahLst/>
              <a:cxnLst/>
              <a:rect l="l" t="t" r="r" b="b"/>
              <a:pathLst>
                <a:path w="1012" h="3821" extrusionOk="0">
                  <a:moveTo>
                    <a:pt x="731" y="1"/>
                  </a:moveTo>
                  <a:lnTo>
                    <a:pt x="1" y="3764"/>
                  </a:lnTo>
                  <a:lnTo>
                    <a:pt x="282" y="3820"/>
                  </a:lnTo>
                  <a:lnTo>
                    <a:pt x="1012" y="57"/>
                  </a:lnTo>
                  <a:lnTo>
                    <a:pt x="73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5"/>
            <p:cNvSpPr/>
            <p:nvPr/>
          </p:nvSpPr>
          <p:spPr>
            <a:xfrm>
              <a:off x="5353100" y="2011500"/>
              <a:ext cx="8450" cy="12675"/>
            </a:xfrm>
            <a:custGeom>
              <a:avLst/>
              <a:gdLst/>
              <a:ahLst/>
              <a:cxnLst/>
              <a:rect l="l" t="t" r="r" b="b"/>
              <a:pathLst>
                <a:path w="338" h="507" extrusionOk="0">
                  <a:moveTo>
                    <a:pt x="337" y="1"/>
                  </a:moveTo>
                  <a:lnTo>
                    <a:pt x="0" y="338"/>
                  </a:lnTo>
                  <a:lnTo>
                    <a:pt x="169" y="506"/>
                  </a:lnTo>
                  <a:lnTo>
                    <a:pt x="337" y="394"/>
                  </a:lnTo>
                  <a:lnTo>
                    <a:pt x="33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5"/>
            <p:cNvSpPr/>
            <p:nvPr/>
          </p:nvSpPr>
          <p:spPr>
            <a:xfrm>
              <a:off x="5243575" y="1858450"/>
              <a:ext cx="42150" cy="91300"/>
            </a:xfrm>
            <a:custGeom>
              <a:avLst/>
              <a:gdLst/>
              <a:ahLst/>
              <a:cxnLst/>
              <a:rect l="l" t="t" r="r" b="b"/>
              <a:pathLst>
                <a:path w="1686" h="3652" extrusionOk="0">
                  <a:moveTo>
                    <a:pt x="1461" y="1"/>
                  </a:moveTo>
                  <a:lnTo>
                    <a:pt x="0" y="3539"/>
                  </a:lnTo>
                  <a:lnTo>
                    <a:pt x="225" y="3652"/>
                  </a:lnTo>
                  <a:lnTo>
                    <a:pt x="1685" y="57"/>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5"/>
            <p:cNvSpPr/>
            <p:nvPr/>
          </p:nvSpPr>
          <p:spPr>
            <a:xfrm>
              <a:off x="5273050" y="1875300"/>
              <a:ext cx="50575" cy="88500"/>
            </a:xfrm>
            <a:custGeom>
              <a:avLst/>
              <a:gdLst/>
              <a:ahLst/>
              <a:cxnLst/>
              <a:rect l="l" t="t" r="r" b="b"/>
              <a:pathLst>
                <a:path w="2023" h="3540" extrusionOk="0">
                  <a:moveTo>
                    <a:pt x="1798" y="1"/>
                  </a:moveTo>
                  <a:lnTo>
                    <a:pt x="1" y="3427"/>
                  </a:lnTo>
                  <a:lnTo>
                    <a:pt x="226" y="3539"/>
                  </a:lnTo>
                  <a:lnTo>
                    <a:pt x="2023" y="113"/>
                  </a:lnTo>
                  <a:lnTo>
                    <a:pt x="179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5"/>
            <p:cNvSpPr/>
            <p:nvPr/>
          </p:nvSpPr>
          <p:spPr>
            <a:xfrm>
              <a:off x="5327825" y="1955350"/>
              <a:ext cx="33725" cy="46350"/>
            </a:xfrm>
            <a:custGeom>
              <a:avLst/>
              <a:gdLst/>
              <a:ahLst/>
              <a:cxnLst/>
              <a:rect l="l" t="t" r="r" b="b"/>
              <a:pathLst>
                <a:path w="1349" h="1854" extrusionOk="0">
                  <a:moveTo>
                    <a:pt x="1348" y="0"/>
                  </a:moveTo>
                  <a:lnTo>
                    <a:pt x="0" y="1629"/>
                  </a:lnTo>
                  <a:lnTo>
                    <a:pt x="225" y="1854"/>
                  </a:lnTo>
                  <a:lnTo>
                    <a:pt x="1348" y="450"/>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5"/>
            <p:cNvSpPr/>
            <p:nvPr/>
          </p:nvSpPr>
          <p:spPr>
            <a:xfrm>
              <a:off x="5301150" y="1897775"/>
              <a:ext cx="59000" cy="84275"/>
            </a:xfrm>
            <a:custGeom>
              <a:avLst/>
              <a:gdLst/>
              <a:ahLst/>
              <a:cxnLst/>
              <a:rect l="l" t="t" r="r" b="b"/>
              <a:pathLst>
                <a:path w="2360" h="3371" extrusionOk="0">
                  <a:moveTo>
                    <a:pt x="2191" y="1"/>
                  </a:moveTo>
                  <a:lnTo>
                    <a:pt x="0" y="3202"/>
                  </a:lnTo>
                  <a:lnTo>
                    <a:pt x="225" y="3370"/>
                  </a:lnTo>
                  <a:lnTo>
                    <a:pt x="2359" y="169"/>
                  </a:lnTo>
                  <a:lnTo>
                    <a:pt x="219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5"/>
            <p:cNvSpPr/>
            <p:nvPr/>
          </p:nvSpPr>
          <p:spPr>
            <a:xfrm>
              <a:off x="4903775" y="2062050"/>
              <a:ext cx="487250" cy="430375"/>
            </a:xfrm>
            <a:custGeom>
              <a:avLst/>
              <a:gdLst/>
              <a:ahLst/>
              <a:cxnLst/>
              <a:rect l="l" t="t" r="r" b="b"/>
              <a:pathLst>
                <a:path w="19490" h="17215" extrusionOk="0">
                  <a:moveTo>
                    <a:pt x="8650" y="1"/>
                  </a:moveTo>
                  <a:lnTo>
                    <a:pt x="8650" y="1012"/>
                  </a:lnTo>
                  <a:cubicBezTo>
                    <a:pt x="15446" y="1012"/>
                    <a:pt x="18816" y="9156"/>
                    <a:pt x="14042" y="13986"/>
                  </a:cubicBezTo>
                  <a:cubicBezTo>
                    <a:pt x="12496" y="15532"/>
                    <a:pt x="10590" y="16224"/>
                    <a:pt x="8721" y="16224"/>
                  </a:cubicBezTo>
                  <a:cubicBezTo>
                    <a:pt x="4817" y="16224"/>
                    <a:pt x="1068" y="13207"/>
                    <a:pt x="1068" y="8650"/>
                  </a:cubicBezTo>
                  <a:lnTo>
                    <a:pt x="1" y="8650"/>
                  </a:lnTo>
                  <a:cubicBezTo>
                    <a:pt x="41" y="13703"/>
                    <a:pt x="4214" y="17215"/>
                    <a:pt x="8664" y="17215"/>
                  </a:cubicBezTo>
                  <a:cubicBezTo>
                    <a:pt x="10397" y="17215"/>
                    <a:pt x="12171" y="16683"/>
                    <a:pt x="13761" y="15502"/>
                  </a:cubicBezTo>
                  <a:cubicBezTo>
                    <a:pt x="19490" y="11346"/>
                    <a:pt x="17973" y="2472"/>
                    <a:pt x="11234" y="338"/>
                  </a:cubicBezTo>
                  <a:lnTo>
                    <a:pt x="11234" y="394"/>
                  </a:lnTo>
                  <a:cubicBezTo>
                    <a:pt x="10391" y="113"/>
                    <a:pt x="9549" y="1"/>
                    <a:pt x="865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5"/>
            <p:cNvSpPr/>
            <p:nvPr/>
          </p:nvSpPr>
          <p:spPr>
            <a:xfrm>
              <a:off x="4982400" y="2160350"/>
              <a:ext cx="330000" cy="255575"/>
            </a:xfrm>
            <a:custGeom>
              <a:avLst/>
              <a:gdLst/>
              <a:ahLst/>
              <a:cxnLst/>
              <a:rect l="l" t="t" r="r" b="b"/>
              <a:pathLst>
                <a:path w="13200" h="10223" extrusionOk="0">
                  <a:moveTo>
                    <a:pt x="8538" y="0"/>
                  </a:moveTo>
                  <a:lnTo>
                    <a:pt x="8313" y="337"/>
                  </a:lnTo>
                  <a:cubicBezTo>
                    <a:pt x="10167" y="1573"/>
                    <a:pt x="11065" y="3876"/>
                    <a:pt x="10447" y="6066"/>
                  </a:cubicBezTo>
                  <a:cubicBezTo>
                    <a:pt x="10054" y="7358"/>
                    <a:pt x="9212" y="8481"/>
                    <a:pt x="7976" y="9099"/>
                  </a:cubicBezTo>
                  <a:cubicBezTo>
                    <a:pt x="7184" y="9542"/>
                    <a:pt x="6347" y="9744"/>
                    <a:pt x="5530" y="9744"/>
                  </a:cubicBezTo>
                  <a:cubicBezTo>
                    <a:pt x="2930" y="9744"/>
                    <a:pt x="536" y="7694"/>
                    <a:pt x="450" y="4830"/>
                  </a:cubicBezTo>
                  <a:lnTo>
                    <a:pt x="1" y="4830"/>
                  </a:lnTo>
                  <a:cubicBezTo>
                    <a:pt x="57" y="7246"/>
                    <a:pt x="1686" y="9324"/>
                    <a:pt x="4045" y="9998"/>
                  </a:cubicBezTo>
                  <a:cubicBezTo>
                    <a:pt x="4550" y="10110"/>
                    <a:pt x="5056" y="10222"/>
                    <a:pt x="5561" y="10222"/>
                  </a:cubicBezTo>
                  <a:cubicBezTo>
                    <a:pt x="11065" y="10166"/>
                    <a:pt x="13199" y="2977"/>
                    <a:pt x="853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5"/>
            <p:cNvSpPr/>
            <p:nvPr/>
          </p:nvSpPr>
          <p:spPr>
            <a:xfrm>
              <a:off x="5028675" y="2210725"/>
              <a:ext cx="175600" cy="133675"/>
            </a:xfrm>
            <a:custGeom>
              <a:avLst/>
              <a:gdLst/>
              <a:ahLst/>
              <a:cxnLst/>
              <a:rect l="l" t="t" r="r" b="b"/>
              <a:pathLst>
                <a:path w="7024" h="5347" extrusionOk="0">
                  <a:moveTo>
                    <a:pt x="3631" y="463"/>
                  </a:moveTo>
                  <a:cubicBezTo>
                    <a:pt x="4755" y="463"/>
                    <a:pt x="5844" y="1327"/>
                    <a:pt x="5844" y="2647"/>
                  </a:cubicBezTo>
                  <a:cubicBezTo>
                    <a:pt x="5901" y="3826"/>
                    <a:pt x="4890" y="4894"/>
                    <a:pt x="3654" y="4894"/>
                  </a:cubicBezTo>
                  <a:cubicBezTo>
                    <a:pt x="1688" y="4837"/>
                    <a:pt x="677" y="2478"/>
                    <a:pt x="2081" y="1131"/>
                  </a:cubicBezTo>
                  <a:cubicBezTo>
                    <a:pt x="2524" y="669"/>
                    <a:pt x="3082" y="463"/>
                    <a:pt x="3631" y="463"/>
                  </a:cubicBezTo>
                  <a:close/>
                  <a:moveTo>
                    <a:pt x="3444" y="1"/>
                  </a:moveTo>
                  <a:cubicBezTo>
                    <a:pt x="0" y="1"/>
                    <a:pt x="17" y="5347"/>
                    <a:pt x="3495" y="5347"/>
                  </a:cubicBezTo>
                  <a:cubicBezTo>
                    <a:pt x="3547" y="5347"/>
                    <a:pt x="3600" y="5345"/>
                    <a:pt x="3654" y="5343"/>
                  </a:cubicBezTo>
                  <a:cubicBezTo>
                    <a:pt x="7024" y="5118"/>
                    <a:pt x="7024" y="176"/>
                    <a:pt x="3654" y="7"/>
                  </a:cubicBezTo>
                  <a:cubicBezTo>
                    <a:pt x="3583" y="3"/>
                    <a:pt x="3513" y="1"/>
                    <a:pt x="344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5"/>
            <p:cNvSpPr/>
            <p:nvPr/>
          </p:nvSpPr>
          <p:spPr>
            <a:xfrm>
              <a:off x="5027350" y="1948325"/>
              <a:ext cx="37925" cy="94100"/>
            </a:xfrm>
            <a:custGeom>
              <a:avLst/>
              <a:gdLst/>
              <a:ahLst/>
              <a:cxnLst/>
              <a:rect l="l" t="t" r="r" b="b"/>
              <a:pathLst>
                <a:path w="1517" h="3764" extrusionOk="0">
                  <a:moveTo>
                    <a:pt x="112" y="0"/>
                  </a:moveTo>
                  <a:cubicBezTo>
                    <a:pt x="0" y="0"/>
                    <a:pt x="955" y="3763"/>
                    <a:pt x="955" y="3763"/>
                  </a:cubicBezTo>
                  <a:lnTo>
                    <a:pt x="1517" y="3595"/>
                  </a:lnTo>
                  <a:lnTo>
                    <a:pt x="11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5"/>
            <p:cNvSpPr/>
            <p:nvPr/>
          </p:nvSpPr>
          <p:spPr>
            <a:xfrm>
              <a:off x="3496850" y="1723675"/>
              <a:ext cx="8450" cy="37925"/>
            </a:xfrm>
            <a:custGeom>
              <a:avLst/>
              <a:gdLst/>
              <a:ahLst/>
              <a:cxnLst/>
              <a:rect l="l" t="t" r="r" b="b"/>
              <a:pathLst>
                <a:path w="338" h="1517" extrusionOk="0">
                  <a:moveTo>
                    <a:pt x="113" y="0"/>
                  </a:moveTo>
                  <a:cubicBezTo>
                    <a:pt x="1" y="0"/>
                    <a:pt x="1" y="56"/>
                    <a:pt x="1" y="112"/>
                  </a:cubicBezTo>
                  <a:lnTo>
                    <a:pt x="113" y="1517"/>
                  </a:lnTo>
                  <a:lnTo>
                    <a:pt x="338" y="1460"/>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5"/>
            <p:cNvSpPr/>
            <p:nvPr/>
          </p:nvSpPr>
          <p:spPr>
            <a:xfrm>
              <a:off x="3211825" y="1856000"/>
              <a:ext cx="30925" cy="30575"/>
            </a:xfrm>
            <a:custGeom>
              <a:avLst/>
              <a:gdLst/>
              <a:ahLst/>
              <a:cxnLst/>
              <a:rect l="l" t="t" r="r" b="b"/>
              <a:pathLst>
                <a:path w="1237" h="1223" extrusionOk="0">
                  <a:moveTo>
                    <a:pt x="141" y="1"/>
                  </a:moveTo>
                  <a:cubicBezTo>
                    <a:pt x="113" y="1"/>
                    <a:pt x="85" y="15"/>
                    <a:pt x="57" y="43"/>
                  </a:cubicBezTo>
                  <a:cubicBezTo>
                    <a:pt x="0" y="99"/>
                    <a:pt x="0" y="155"/>
                    <a:pt x="57" y="211"/>
                  </a:cubicBezTo>
                  <a:lnTo>
                    <a:pt x="1068" y="1222"/>
                  </a:lnTo>
                  <a:lnTo>
                    <a:pt x="1236" y="1054"/>
                  </a:lnTo>
                  <a:lnTo>
                    <a:pt x="225" y="43"/>
                  </a:lnTo>
                  <a:cubicBezTo>
                    <a:pt x="197" y="15"/>
                    <a:pt x="169" y="1"/>
                    <a:pt x="1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5"/>
            <p:cNvSpPr/>
            <p:nvPr/>
          </p:nvSpPr>
          <p:spPr>
            <a:xfrm>
              <a:off x="3245525" y="1826525"/>
              <a:ext cx="28100" cy="31950"/>
            </a:xfrm>
            <a:custGeom>
              <a:avLst/>
              <a:gdLst/>
              <a:ahLst/>
              <a:cxnLst/>
              <a:rect l="l" t="t" r="r" b="b"/>
              <a:pathLst>
                <a:path w="1124" h="1278" extrusionOk="0">
                  <a:moveTo>
                    <a:pt x="141" y="0"/>
                  </a:moveTo>
                  <a:cubicBezTo>
                    <a:pt x="113" y="0"/>
                    <a:pt x="85" y="14"/>
                    <a:pt x="57" y="42"/>
                  </a:cubicBezTo>
                  <a:cubicBezTo>
                    <a:pt x="0" y="42"/>
                    <a:pt x="0" y="155"/>
                    <a:pt x="57" y="155"/>
                  </a:cubicBezTo>
                  <a:lnTo>
                    <a:pt x="955" y="1278"/>
                  </a:lnTo>
                  <a:lnTo>
                    <a:pt x="1124" y="1166"/>
                  </a:lnTo>
                  <a:lnTo>
                    <a:pt x="225" y="42"/>
                  </a:lnTo>
                  <a:cubicBezTo>
                    <a:pt x="197" y="14"/>
                    <a:pt x="169"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5"/>
            <p:cNvSpPr/>
            <p:nvPr/>
          </p:nvSpPr>
          <p:spPr>
            <a:xfrm>
              <a:off x="3283425" y="1798075"/>
              <a:ext cx="25300" cy="33725"/>
            </a:xfrm>
            <a:custGeom>
              <a:avLst/>
              <a:gdLst/>
              <a:ahLst/>
              <a:cxnLst/>
              <a:rect l="l" t="t" r="r" b="b"/>
              <a:pathLst>
                <a:path w="1012" h="1349" extrusionOk="0">
                  <a:moveTo>
                    <a:pt x="57" y="1"/>
                  </a:moveTo>
                  <a:cubicBezTo>
                    <a:pt x="1" y="57"/>
                    <a:pt x="1" y="113"/>
                    <a:pt x="57" y="169"/>
                  </a:cubicBezTo>
                  <a:lnTo>
                    <a:pt x="787" y="1349"/>
                  </a:lnTo>
                  <a:lnTo>
                    <a:pt x="1012" y="1236"/>
                  </a:lnTo>
                  <a:lnTo>
                    <a:pt x="225" y="57"/>
                  </a:lnTo>
                  <a:cubicBezTo>
                    <a:pt x="169" y="1"/>
                    <a:pt x="113" y="1"/>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5"/>
            <p:cNvSpPr/>
            <p:nvPr/>
          </p:nvSpPr>
          <p:spPr>
            <a:xfrm>
              <a:off x="3451925" y="1730100"/>
              <a:ext cx="12675" cy="38525"/>
            </a:xfrm>
            <a:custGeom>
              <a:avLst/>
              <a:gdLst/>
              <a:ahLst/>
              <a:cxnLst/>
              <a:rect l="l" t="t" r="r" b="b"/>
              <a:pathLst>
                <a:path w="507" h="1541" extrusionOk="0">
                  <a:moveTo>
                    <a:pt x="161" y="1"/>
                  </a:moveTo>
                  <a:cubicBezTo>
                    <a:pt x="146" y="1"/>
                    <a:pt x="129" y="7"/>
                    <a:pt x="113" y="24"/>
                  </a:cubicBezTo>
                  <a:cubicBezTo>
                    <a:pt x="57" y="24"/>
                    <a:pt x="1" y="80"/>
                    <a:pt x="1" y="136"/>
                  </a:cubicBezTo>
                  <a:lnTo>
                    <a:pt x="281" y="1540"/>
                  </a:lnTo>
                  <a:lnTo>
                    <a:pt x="506" y="1484"/>
                  </a:lnTo>
                  <a:lnTo>
                    <a:pt x="225" y="80"/>
                  </a:lnTo>
                  <a:cubicBezTo>
                    <a:pt x="225" y="40"/>
                    <a:pt x="197" y="1"/>
                    <a:pt x="16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5"/>
            <p:cNvSpPr/>
            <p:nvPr/>
          </p:nvSpPr>
          <p:spPr>
            <a:xfrm>
              <a:off x="3363475" y="1755375"/>
              <a:ext cx="19675" cy="37125"/>
            </a:xfrm>
            <a:custGeom>
              <a:avLst/>
              <a:gdLst/>
              <a:ahLst/>
              <a:cxnLst/>
              <a:rect l="l" t="t" r="r" b="b"/>
              <a:pathLst>
                <a:path w="787" h="1485" extrusionOk="0">
                  <a:moveTo>
                    <a:pt x="160" y="1"/>
                  </a:moveTo>
                  <a:cubicBezTo>
                    <a:pt x="145" y="1"/>
                    <a:pt x="129" y="7"/>
                    <a:pt x="113" y="24"/>
                  </a:cubicBezTo>
                  <a:cubicBezTo>
                    <a:pt x="56" y="24"/>
                    <a:pt x="0" y="80"/>
                    <a:pt x="56" y="136"/>
                  </a:cubicBezTo>
                  <a:lnTo>
                    <a:pt x="618" y="1484"/>
                  </a:lnTo>
                  <a:lnTo>
                    <a:pt x="787" y="1372"/>
                  </a:lnTo>
                  <a:lnTo>
                    <a:pt x="225" y="80"/>
                  </a:lnTo>
                  <a:cubicBezTo>
                    <a:pt x="225" y="40"/>
                    <a:pt x="197" y="1"/>
                    <a:pt x="16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5"/>
            <p:cNvSpPr/>
            <p:nvPr/>
          </p:nvSpPr>
          <p:spPr>
            <a:xfrm>
              <a:off x="3407000" y="1739100"/>
              <a:ext cx="15475" cy="39350"/>
            </a:xfrm>
            <a:custGeom>
              <a:avLst/>
              <a:gdLst/>
              <a:ahLst/>
              <a:cxnLst/>
              <a:rect l="l" t="t" r="r" b="b"/>
              <a:pathLst>
                <a:path w="619" h="1574" extrusionOk="0">
                  <a:moveTo>
                    <a:pt x="56" y="1"/>
                  </a:moveTo>
                  <a:cubicBezTo>
                    <a:pt x="0" y="57"/>
                    <a:pt x="0" y="113"/>
                    <a:pt x="0" y="169"/>
                  </a:cubicBezTo>
                  <a:lnTo>
                    <a:pt x="393" y="1574"/>
                  </a:lnTo>
                  <a:lnTo>
                    <a:pt x="618" y="1517"/>
                  </a:lnTo>
                  <a:lnTo>
                    <a:pt x="225" y="113"/>
                  </a:lnTo>
                  <a:cubicBezTo>
                    <a:pt x="169" y="1"/>
                    <a:pt x="113" y="1"/>
                    <a:pt x="5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5"/>
            <p:cNvSpPr/>
            <p:nvPr/>
          </p:nvSpPr>
          <p:spPr>
            <a:xfrm>
              <a:off x="3321350" y="1775025"/>
              <a:ext cx="22475" cy="35725"/>
            </a:xfrm>
            <a:custGeom>
              <a:avLst/>
              <a:gdLst/>
              <a:ahLst/>
              <a:cxnLst/>
              <a:rect l="l" t="t" r="r" b="b"/>
              <a:pathLst>
                <a:path w="899" h="1429" extrusionOk="0">
                  <a:moveTo>
                    <a:pt x="106" y="1"/>
                  </a:moveTo>
                  <a:cubicBezTo>
                    <a:pt x="89" y="1"/>
                    <a:pt x="73" y="8"/>
                    <a:pt x="56" y="24"/>
                  </a:cubicBezTo>
                  <a:cubicBezTo>
                    <a:pt x="0" y="24"/>
                    <a:pt x="0" y="137"/>
                    <a:pt x="0" y="193"/>
                  </a:cubicBezTo>
                  <a:lnTo>
                    <a:pt x="730" y="1428"/>
                  </a:lnTo>
                  <a:lnTo>
                    <a:pt x="899" y="1316"/>
                  </a:lnTo>
                  <a:lnTo>
                    <a:pt x="225" y="80"/>
                  </a:lnTo>
                  <a:cubicBezTo>
                    <a:pt x="185" y="41"/>
                    <a:pt x="146" y="1"/>
                    <a:pt x="10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5"/>
            <p:cNvSpPr/>
            <p:nvPr/>
          </p:nvSpPr>
          <p:spPr>
            <a:xfrm>
              <a:off x="3093875" y="2050825"/>
              <a:ext cx="39350" cy="16875"/>
            </a:xfrm>
            <a:custGeom>
              <a:avLst/>
              <a:gdLst/>
              <a:ahLst/>
              <a:cxnLst/>
              <a:rect l="l" t="t" r="r" b="b"/>
              <a:pathLst>
                <a:path w="1574" h="675" extrusionOk="0">
                  <a:moveTo>
                    <a:pt x="169" y="0"/>
                  </a:moveTo>
                  <a:cubicBezTo>
                    <a:pt x="113" y="0"/>
                    <a:pt x="57" y="57"/>
                    <a:pt x="57" y="113"/>
                  </a:cubicBezTo>
                  <a:cubicBezTo>
                    <a:pt x="1" y="169"/>
                    <a:pt x="57" y="225"/>
                    <a:pt x="113" y="225"/>
                  </a:cubicBezTo>
                  <a:lnTo>
                    <a:pt x="1517" y="674"/>
                  </a:lnTo>
                  <a:lnTo>
                    <a:pt x="1573"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5"/>
            <p:cNvSpPr/>
            <p:nvPr/>
          </p:nvSpPr>
          <p:spPr>
            <a:xfrm>
              <a:off x="3082650" y="2095175"/>
              <a:ext cx="39325" cy="13250"/>
            </a:xfrm>
            <a:custGeom>
              <a:avLst/>
              <a:gdLst/>
              <a:ahLst/>
              <a:cxnLst/>
              <a:rect l="l" t="t" r="r" b="b"/>
              <a:pathLst>
                <a:path w="1573" h="530" extrusionOk="0">
                  <a:moveTo>
                    <a:pt x="121" y="0"/>
                  </a:moveTo>
                  <a:cubicBezTo>
                    <a:pt x="85" y="0"/>
                    <a:pt x="56" y="40"/>
                    <a:pt x="56" y="80"/>
                  </a:cubicBezTo>
                  <a:cubicBezTo>
                    <a:pt x="0" y="136"/>
                    <a:pt x="56" y="192"/>
                    <a:pt x="113" y="248"/>
                  </a:cubicBezTo>
                  <a:lnTo>
                    <a:pt x="1517" y="529"/>
                  </a:lnTo>
                  <a:lnTo>
                    <a:pt x="1573" y="305"/>
                  </a:lnTo>
                  <a:lnTo>
                    <a:pt x="169" y="24"/>
                  </a:lnTo>
                  <a:cubicBezTo>
                    <a:pt x="152" y="7"/>
                    <a:pt x="136" y="0"/>
                    <a:pt x="1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5"/>
            <p:cNvSpPr/>
            <p:nvPr/>
          </p:nvSpPr>
          <p:spPr>
            <a:xfrm>
              <a:off x="3075625" y="2140675"/>
              <a:ext cx="37925" cy="9875"/>
            </a:xfrm>
            <a:custGeom>
              <a:avLst/>
              <a:gdLst/>
              <a:ahLst/>
              <a:cxnLst/>
              <a:rect l="l" t="t" r="r" b="b"/>
              <a:pathLst>
                <a:path w="1517" h="395" extrusionOk="0">
                  <a:moveTo>
                    <a:pt x="113" y="1"/>
                  </a:moveTo>
                  <a:cubicBezTo>
                    <a:pt x="57" y="1"/>
                    <a:pt x="0" y="57"/>
                    <a:pt x="0" y="113"/>
                  </a:cubicBezTo>
                  <a:cubicBezTo>
                    <a:pt x="0" y="169"/>
                    <a:pt x="57" y="226"/>
                    <a:pt x="113" y="226"/>
                  </a:cubicBezTo>
                  <a:lnTo>
                    <a:pt x="1517" y="394"/>
                  </a:lnTo>
                  <a:lnTo>
                    <a:pt x="1517"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5"/>
            <p:cNvSpPr/>
            <p:nvPr/>
          </p:nvSpPr>
          <p:spPr>
            <a:xfrm>
              <a:off x="3128975" y="1966000"/>
              <a:ext cx="36550" cy="23075"/>
            </a:xfrm>
            <a:custGeom>
              <a:avLst/>
              <a:gdLst/>
              <a:ahLst/>
              <a:cxnLst/>
              <a:rect l="l" t="t" r="r" b="b"/>
              <a:pathLst>
                <a:path w="1462" h="923" extrusionOk="0">
                  <a:moveTo>
                    <a:pt x="166" y="0"/>
                  </a:moveTo>
                  <a:cubicBezTo>
                    <a:pt x="113" y="0"/>
                    <a:pt x="57" y="40"/>
                    <a:pt x="57" y="80"/>
                  </a:cubicBezTo>
                  <a:cubicBezTo>
                    <a:pt x="1" y="136"/>
                    <a:pt x="57" y="192"/>
                    <a:pt x="113" y="192"/>
                  </a:cubicBezTo>
                  <a:lnTo>
                    <a:pt x="1349" y="922"/>
                  </a:lnTo>
                  <a:lnTo>
                    <a:pt x="1461" y="698"/>
                  </a:lnTo>
                  <a:lnTo>
                    <a:pt x="225" y="24"/>
                  </a:lnTo>
                  <a:cubicBezTo>
                    <a:pt x="209" y="7"/>
                    <a:pt x="188" y="0"/>
                    <a:pt x="16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5"/>
            <p:cNvSpPr/>
            <p:nvPr/>
          </p:nvSpPr>
          <p:spPr>
            <a:xfrm>
              <a:off x="3109625" y="2007075"/>
              <a:ext cx="37625" cy="19900"/>
            </a:xfrm>
            <a:custGeom>
              <a:avLst/>
              <a:gdLst/>
              <a:ahLst/>
              <a:cxnLst/>
              <a:rect l="l" t="t" r="r" b="b"/>
              <a:pathLst>
                <a:path w="1505" h="796" extrusionOk="0">
                  <a:moveTo>
                    <a:pt x="162" y="0"/>
                  </a:moveTo>
                  <a:cubicBezTo>
                    <a:pt x="34" y="0"/>
                    <a:pt x="1" y="184"/>
                    <a:pt x="101" y="234"/>
                  </a:cubicBezTo>
                  <a:lnTo>
                    <a:pt x="1449" y="796"/>
                  </a:lnTo>
                  <a:lnTo>
                    <a:pt x="1505" y="571"/>
                  </a:lnTo>
                  <a:lnTo>
                    <a:pt x="213" y="9"/>
                  </a:lnTo>
                  <a:cubicBezTo>
                    <a:pt x="195" y="3"/>
                    <a:pt x="178" y="0"/>
                    <a:pt x="16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5"/>
            <p:cNvSpPr/>
            <p:nvPr/>
          </p:nvSpPr>
          <p:spPr>
            <a:xfrm>
              <a:off x="3154250" y="1926200"/>
              <a:ext cx="35125" cy="24950"/>
            </a:xfrm>
            <a:custGeom>
              <a:avLst/>
              <a:gdLst/>
              <a:ahLst/>
              <a:cxnLst/>
              <a:rect l="l" t="t" r="r" b="b"/>
              <a:pathLst>
                <a:path w="1405" h="998" extrusionOk="0">
                  <a:moveTo>
                    <a:pt x="113" y="1"/>
                  </a:moveTo>
                  <a:cubicBezTo>
                    <a:pt x="85" y="1"/>
                    <a:pt x="57" y="15"/>
                    <a:pt x="57" y="43"/>
                  </a:cubicBezTo>
                  <a:cubicBezTo>
                    <a:pt x="1" y="99"/>
                    <a:pt x="1" y="155"/>
                    <a:pt x="57" y="211"/>
                  </a:cubicBezTo>
                  <a:lnTo>
                    <a:pt x="1236" y="998"/>
                  </a:lnTo>
                  <a:lnTo>
                    <a:pt x="1405" y="829"/>
                  </a:lnTo>
                  <a:lnTo>
                    <a:pt x="169" y="43"/>
                  </a:lnTo>
                  <a:cubicBezTo>
                    <a:pt x="169" y="15"/>
                    <a:pt x="141"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5"/>
            <p:cNvSpPr/>
            <p:nvPr/>
          </p:nvSpPr>
          <p:spPr>
            <a:xfrm>
              <a:off x="3180925" y="1890750"/>
              <a:ext cx="32325" cy="28100"/>
            </a:xfrm>
            <a:custGeom>
              <a:avLst/>
              <a:gdLst/>
              <a:ahLst/>
              <a:cxnLst/>
              <a:rect l="l" t="t" r="r" b="b"/>
              <a:pathLst>
                <a:path w="1293" h="1124" extrusionOk="0">
                  <a:moveTo>
                    <a:pt x="57" y="1"/>
                  </a:moveTo>
                  <a:cubicBezTo>
                    <a:pt x="1" y="57"/>
                    <a:pt x="1" y="113"/>
                    <a:pt x="57" y="169"/>
                  </a:cubicBezTo>
                  <a:lnTo>
                    <a:pt x="1124" y="1124"/>
                  </a:lnTo>
                  <a:lnTo>
                    <a:pt x="1293" y="955"/>
                  </a:ln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5"/>
            <p:cNvSpPr/>
            <p:nvPr/>
          </p:nvSpPr>
          <p:spPr>
            <a:xfrm>
              <a:off x="3849300" y="1858800"/>
              <a:ext cx="29500" cy="29175"/>
            </a:xfrm>
            <a:custGeom>
              <a:avLst/>
              <a:gdLst/>
              <a:ahLst/>
              <a:cxnLst/>
              <a:rect l="l" t="t" r="r" b="b"/>
              <a:pathLst>
                <a:path w="1180" h="1167" extrusionOk="0">
                  <a:moveTo>
                    <a:pt x="1095" y="1"/>
                  </a:moveTo>
                  <a:cubicBezTo>
                    <a:pt x="1067" y="1"/>
                    <a:pt x="1039" y="15"/>
                    <a:pt x="1011" y="43"/>
                  </a:cubicBezTo>
                  <a:lnTo>
                    <a:pt x="0" y="1054"/>
                  </a:lnTo>
                  <a:lnTo>
                    <a:pt x="112" y="1166"/>
                  </a:lnTo>
                  <a:lnTo>
                    <a:pt x="1180" y="155"/>
                  </a:lnTo>
                  <a:cubicBezTo>
                    <a:pt x="1180" y="99"/>
                    <a:pt x="1180" y="43"/>
                    <a:pt x="1180" y="43"/>
                  </a:cubicBezTo>
                  <a:cubicBezTo>
                    <a:pt x="1151" y="15"/>
                    <a:pt x="1123" y="1"/>
                    <a:pt x="10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5"/>
            <p:cNvSpPr/>
            <p:nvPr/>
          </p:nvSpPr>
          <p:spPr>
            <a:xfrm>
              <a:off x="3901250" y="1930075"/>
              <a:ext cx="35125" cy="23900"/>
            </a:xfrm>
            <a:custGeom>
              <a:avLst/>
              <a:gdLst/>
              <a:ahLst/>
              <a:cxnLst/>
              <a:rect l="l" t="t" r="r" b="b"/>
              <a:pathLst>
                <a:path w="1405" h="956" extrusionOk="0">
                  <a:moveTo>
                    <a:pt x="1180" y="0"/>
                  </a:moveTo>
                  <a:lnTo>
                    <a:pt x="0" y="843"/>
                  </a:lnTo>
                  <a:cubicBezTo>
                    <a:pt x="113" y="843"/>
                    <a:pt x="169" y="899"/>
                    <a:pt x="169" y="955"/>
                  </a:cubicBezTo>
                  <a:lnTo>
                    <a:pt x="1348" y="169"/>
                  </a:lnTo>
                  <a:cubicBezTo>
                    <a:pt x="1404" y="113"/>
                    <a:pt x="1404" y="56"/>
                    <a:pt x="134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5"/>
            <p:cNvSpPr/>
            <p:nvPr/>
          </p:nvSpPr>
          <p:spPr>
            <a:xfrm>
              <a:off x="3074225" y="2185625"/>
              <a:ext cx="37925" cy="5625"/>
            </a:xfrm>
            <a:custGeom>
              <a:avLst/>
              <a:gdLst/>
              <a:ahLst/>
              <a:cxnLst/>
              <a:rect l="l" t="t" r="r" b="b"/>
              <a:pathLst>
                <a:path w="1517" h="225" extrusionOk="0">
                  <a:moveTo>
                    <a:pt x="113" y="0"/>
                  </a:moveTo>
                  <a:cubicBezTo>
                    <a:pt x="56" y="0"/>
                    <a:pt x="0" y="56"/>
                    <a:pt x="0" y="113"/>
                  </a:cubicBezTo>
                  <a:cubicBezTo>
                    <a:pt x="0" y="169"/>
                    <a:pt x="56" y="225"/>
                    <a:pt x="113" y="225"/>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5"/>
            <p:cNvSpPr/>
            <p:nvPr/>
          </p:nvSpPr>
          <p:spPr>
            <a:xfrm>
              <a:off x="3875975" y="1891375"/>
              <a:ext cx="34575" cy="27475"/>
            </a:xfrm>
            <a:custGeom>
              <a:avLst/>
              <a:gdLst/>
              <a:ahLst/>
              <a:cxnLst/>
              <a:rect l="l" t="t" r="r" b="b"/>
              <a:pathLst>
                <a:path w="1383" h="1099" extrusionOk="0">
                  <a:moveTo>
                    <a:pt x="1193" y="1"/>
                  </a:moveTo>
                  <a:cubicBezTo>
                    <a:pt x="1170" y="1"/>
                    <a:pt x="1145" y="10"/>
                    <a:pt x="1124" y="32"/>
                  </a:cubicBezTo>
                  <a:lnTo>
                    <a:pt x="0" y="930"/>
                  </a:lnTo>
                  <a:lnTo>
                    <a:pt x="169" y="1099"/>
                  </a:lnTo>
                  <a:lnTo>
                    <a:pt x="1292" y="200"/>
                  </a:lnTo>
                  <a:cubicBezTo>
                    <a:pt x="1382" y="155"/>
                    <a:pt x="1291" y="1"/>
                    <a:pt x="119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5"/>
            <p:cNvSpPr/>
            <p:nvPr/>
          </p:nvSpPr>
          <p:spPr>
            <a:xfrm>
              <a:off x="3943375" y="2010100"/>
              <a:ext cx="36525" cy="19675"/>
            </a:xfrm>
            <a:custGeom>
              <a:avLst/>
              <a:gdLst/>
              <a:ahLst/>
              <a:cxnLst/>
              <a:rect l="l" t="t" r="r" b="b"/>
              <a:pathLst>
                <a:path w="1461" h="787" extrusionOk="0">
                  <a:moveTo>
                    <a:pt x="1292" y="1"/>
                  </a:moveTo>
                  <a:lnTo>
                    <a:pt x="0" y="562"/>
                  </a:lnTo>
                  <a:lnTo>
                    <a:pt x="56" y="787"/>
                  </a:lnTo>
                  <a:lnTo>
                    <a:pt x="1404" y="225"/>
                  </a:lnTo>
                  <a:cubicBezTo>
                    <a:pt x="1460" y="169"/>
                    <a:pt x="1460" y="113"/>
                    <a:pt x="1460" y="57"/>
                  </a:cubicBezTo>
                  <a:cubicBezTo>
                    <a:pt x="1404" y="1"/>
                    <a:pt x="1348" y="1"/>
                    <a:pt x="129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5"/>
            <p:cNvSpPr/>
            <p:nvPr/>
          </p:nvSpPr>
          <p:spPr>
            <a:xfrm>
              <a:off x="3923700" y="1967400"/>
              <a:ext cx="36550" cy="23075"/>
            </a:xfrm>
            <a:custGeom>
              <a:avLst/>
              <a:gdLst/>
              <a:ahLst/>
              <a:cxnLst/>
              <a:rect l="l" t="t" r="r" b="b"/>
              <a:pathLst>
                <a:path w="1462" h="923" extrusionOk="0">
                  <a:moveTo>
                    <a:pt x="1342" y="0"/>
                  </a:moveTo>
                  <a:cubicBezTo>
                    <a:pt x="1326" y="0"/>
                    <a:pt x="1309" y="7"/>
                    <a:pt x="1293" y="24"/>
                  </a:cubicBezTo>
                  <a:lnTo>
                    <a:pt x="1" y="698"/>
                  </a:lnTo>
                  <a:cubicBezTo>
                    <a:pt x="57" y="754"/>
                    <a:pt x="57" y="866"/>
                    <a:pt x="113" y="922"/>
                  </a:cubicBezTo>
                  <a:lnTo>
                    <a:pt x="1405" y="192"/>
                  </a:lnTo>
                  <a:cubicBezTo>
                    <a:pt x="1461" y="192"/>
                    <a:pt x="1461" y="136"/>
                    <a:pt x="1461" y="80"/>
                  </a:cubicBezTo>
                  <a:cubicBezTo>
                    <a:pt x="1421" y="40"/>
                    <a:pt x="1382" y="0"/>
                    <a:pt x="13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5"/>
            <p:cNvSpPr/>
            <p:nvPr/>
          </p:nvSpPr>
          <p:spPr>
            <a:xfrm>
              <a:off x="3974250" y="2142100"/>
              <a:ext cx="36550" cy="9850"/>
            </a:xfrm>
            <a:custGeom>
              <a:avLst/>
              <a:gdLst/>
              <a:ahLst/>
              <a:cxnLst/>
              <a:rect l="l" t="t" r="r" b="b"/>
              <a:pathLst>
                <a:path w="1462" h="394" extrusionOk="0">
                  <a:moveTo>
                    <a:pt x="1349" y="0"/>
                  </a:moveTo>
                  <a:lnTo>
                    <a:pt x="1" y="169"/>
                  </a:lnTo>
                  <a:lnTo>
                    <a:pt x="1" y="393"/>
                  </a:lnTo>
                  <a:lnTo>
                    <a:pt x="1405" y="225"/>
                  </a:lnTo>
                  <a:cubicBezTo>
                    <a:pt x="1461" y="225"/>
                    <a:pt x="1461" y="169"/>
                    <a:pt x="1461" y="112"/>
                  </a:cubicBezTo>
                  <a:cubicBezTo>
                    <a:pt x="1461" y="56"/>
                    <a:pt x="1405" y="0"/>
                    <a:pt x="134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5"/>
            <p:cNvSpPr/>
            <p:nvPr/>
          </p:nvSpPr>
          <p:spPr>
            <a:xfrm>
              <a:off x="3956000" y="2052050"/>
              <a:ext cx="40375" cy="17050"/>
            </a:xfrm>
            <a:custGeom>
              <a:avLst/>
              <a:gdLst/>
              <a:ahLst/>
              <a:cxnLst/>
              <a:rect l="l" t="t" r="r" b="b"/>
              <a:pathLst>
                <a:path w="1615" h="682" extrusionOk="0">
                  <a:moveTo>
                    <a:pt x="1435" y="0"/>
                  </a:moveTo>
                  <a:cubicBezTo>
                    <a:pt x="1425" y="0"/>
                    <a:pt x="1415" y="3"/>
                    <a:pt x="1405" y="8"/>
                  </a:cubicBezTo>
                  <a:lnTo>
                    <a:pt x="1" y="457"/>
                  </a:lnTo>
                  <a:lnTo>
                    <a:pt x="57" y="682"/>
                  </a:lnTo>
                  <a:lnTo>
                    <a:pt x="1461" y="232"/>
                  </a:lnTo>
                  <a:cubicBezTo>
                    <a:pt x="1614" y="232"/>
                    <a:pt x="1535" y="0"/>
                    <a:pt x="143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5"/>
            <p:cNvSpPr/>
            <p:nvPr/>
          </p:nvSpPr>
          <p:spPr>
            <a:xfrm>
              <a:off x="3967225" y="2098575"/>
              <a:ext cx="39350" cy="12650"/>
            </a:xfrm>
            <a:custGeom>
              <a:avLst/>
              <a:gdLst/>
              <a:ahLst/>
              <a:cxnLst/>
              <a:rect l="l" t="t" r="r" b="b"/>
              <a:pathLst>
                <a:path w="1574" h="506" extrusionOk="0">
                  <a:moveTo>
                    <a:pt x="1405" y="0"/>
                  </a:moveTo>
                  <a:lnTo>
                    <a:pt x="1" y="281"/>
                  </a:lnTo>
                  <a:cubicBezTo>
                    <a:pt x="1" y="337"/>
                    <a:pt x="57" y="393"/>
                    <a:pt x="57" y="506"/>
                  </a:cubicBezTo>
                  <a:lnTo>
                    <a:pt x="1461" y="225"/>
                  </a:lnTo>
                  <a:cubicBezTo>
                    <a:pt x="1574" y="169"/>
                    <a:pt x="1517" y="0"/>
                    <a:pt x="14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5"/>
            <p:cNvSpPr/>
            <p:nvPr/>
          </p:nvSpPr>
          <p:spPr>
            <a:xfrm>
              <a:off x="3668150" y="1740525"/>
              <a:ext cx="15475" cy="39325"/>
            </a:xfrm>
            <a:custGeom>
              <a:avLst/>
              <a:gdLst/>
              <a:ahLst/>
              <a:cxnLst/>
              <a:rect l="l" t="t" r="r" b="b"/>
              <a:pathLst>
                <a:path w="619" h="1573" extrusionOk="0">
                  <a:moveTo>
                    <a:pt x="563" y="0"/>
                  </a:moveTo>
                  <a:cubicBezTo>
                    <a:pt x="506" y="0"/>
                    <a:pt x="394" y="0"/>
                    <a:pt x="394" y="56"/>
                  </a:cubicBezTo>
                  <a:lnTo>
                    <a:pt x="1" y="1460"/>
                  </a:lnTo>
                  <a:lnTo>
                    <a:pt x="169" y="1573"/>
                  </a:lnTo>
                  <a:lnTo>
                    <a:pt x="619" y="169"/>
                  </a:lnTo>
                  <a:cubicBezTo>
                    <a:pt x="619" y="56"/>
                    <a:pt x="619" y="0"/>
                    <a:pt x="56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5"/>
            <p:cNvSpPr/>
            <p:nvPr/>
          </p:nvSpPr>
          <p:spPr>
            <a:xfrm>
              <a:off x="3627450" y="1728700"/>
              <a:ext cx="12650" cy="38525"/>
            </a:xfrm>
            <a:custGeom>
              <a:avLst/>
              <a:gdLst/>
              <a:ahLst/>
              <a:cxnLst/>
              <a:rect l="l" t="t" r="r" b="b"/>
              <a:pathLst>
                <a:path w="506" h="1541" extrusionOk="0">
                  <a:moveTo>
                    <a:pt x="345" y="1"/>
                  </a:moveTo>
                  <a:cubicBezTo>
                    <a:pt x="309" y="1"/>
                    <a:pt x="281" y="40"/>
                    <a:pt x="281" y="80"/>
                  </a:cubicBezTo>
                  <a:lnTo>
                    <a:pt x="0" y="1484"/>
                  </a:lnTo>
                  <a:lnTo>
                    <a:pt x="225" y="1540"/>
                  </a:lnTo>
                  <a:lnTo>
                    <a:pt x="506" y="136"/>
                  </a:lnTo>
                  <a:cubicBezTo>
                    <a:pt x="506" y="80"/>
                    <a:pt x="449" y="24"/>
                    <a:pt x="393" y="24"/>
                  </a:cubicBezTo>
                  <a:cubicBezTo>
                    <a:pt x="377" y="7"/>
                    <a:pt x="360" y="1"/>
                    <a:pt x="34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5"/>
            <p:cNvSpPr/>
            <p:nvPr/>
          </p:nvSpPr>
          <p:spPr>
            <a:xfrm>
              <a:off x="3543200" y="1720850"/>
              <a:ext cx="5625" cy="37950"/>
            </a:xfrm>
            <a:custGeom>
              <a:avLst/>
              <a:gdLst/>
              <a:ahLst/>
              <a:cxnLst/>
              <a:rect l="l" t="t" r="r" b="b"/>
              <a:pathLst>
                <a:path w="225" h="1518" extrusionOk="0">
                  <a:moveTo>
                    <a:pt x="113" y="1"/>
                  </a:moveTo>
                  <a:cubicBezTo>
                    <a:pt x="56" y="1"/>
                    <a:pt x="0" y="1"/>
                    <a:pt x="0" y="113"/>
                  </a:cubicBezTo>
                  <a:lnTo>
                    <a:pt x="0" y="1517"/>
                  </a:lnTo>
                  <a:lnTo>
                    <a:pt x="225" y="1517"/>
                  </a:lnTo>
                  <a:lnTo>
                    <a:pt x="225" y="113"/>
                  </a:lnTo>
                  <a:cubicBezTo>
                    <a:pt x="225" y="1"/>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5"/>
            <p:cNvSpPr/>
            <p:nvPr/>
          </p:nvSpPr>
          <p:spPr>
            <a:xfrm>
              <a:off x="3817000" y="1826525"/>
              <a:ext cx="28100" cy="33375"/>
            </a:xfrm>
            <a:custGeom>
              <a:avLst/>
              <a:gdLst/>
              <a:ahLst/>
              <a:cxnLst/>
              <a:rect l="l" t="t" r="r" b="b"/>
              <a:pathLst>
                <a:path w="1124" h="1335" extrusionOk="0">
                  <a:moveTo>
                    <a:pt x="983" y="0"/>
                  </a:moveTo>
                  <a:cubicBezTo>
                    <a:pt x="955" y="0"/>
                    <a:pt x="927" y="14"/>
                    <a:pt x="899" y="42"/>
                  </a:cubicBezTo>
                  <a:lnTo>
                    <a:pt x="0" y="1166"/>
                  </a:lnTo>
                  <a:lnTo>
                    <a:pt x="169" y="1334"/>
                  </a:lnTo>
                  <a:lnTo>
                    <a:pt x="1067" y="211"/>
                  </a:lnTo>
                  <a:cubicBezTo>
                    <a:pt x="1124" y="155"/>
                    <a:pt x="1124" y="98"/>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5"/>
            <p:cNvSpPr/>
            <p:nvPr/>
          </p:nvSpPr>
          <p:spPr>
            <a:xfrm>
              <a:off x="3585325" y="1722250"/>
              <a:ext cx="8450" cy="37950"/>
            </a:xfrm>
            <a:custGeom>
              <a:avLst/>
              <a:gdLst/>
              <a:ahLst/>
              <a:cxnLst/>
              <a:rect l="l" t="t" r="r" b="b"/>
              <a:pathLst>
                <a:path w="338" h="1518" extrusionOk="0">
                  <a:moveTo>
                    <a:pt x="225" y="1"/>
                  </a:moveTo>
                  <a:cubicBezTo>
                    <a:pt x="169" y="1"/>
                    <a:pt x="113" y="57"/>
                    <a:pt x="113" y="113"/>
                  </a:cubicBezTo>
                  <a:lnTo>
                    <a:pt x="0" y="1517"/>
                  </a:lnTo>
                  <a:lnTo>
                    <a:pt x="169" y="1517"/>
                  </a:lnTo>
                  <a:lnTo>
                    <a:pt x="337" y="113"/>
                  </a:lnTo>
                  <a:cubicBezTo>
                    <a:pt x="337" y="57"/>
                    <a:pt x="281" y="1"/>
                    <a:pt x="22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5"/>
            <p:cNvSpPr/>
            <p:nvPr/>
          </p:nvSpPr>
          <p:spPr>
            <a:xfrm>
              <a:off x="3781900" y="1799850"/>
              <a:ext cx="26700" cy="34775"/>
            </a:xfrm>
            <a:custGeom>
              <a:avLst/>
              <a:gdLst/>
              <a:ahLst/>
              <a:cxnLst/>
              <a:rect l="l" t="t" r="r" b="b"/>
              <a:pathLst>
                <a:path w="1068" h="1391" extrusionOk="0">
                  <a:moveTo>
                    <a:pt x="983" y="0"/>
                  </a:moveTo>
                  <a:cubicBezTo>
                    <a:pt x="955" y="0"/>
                    <a:pt x="927" y="14"/>
                    <a:pt x="899" y="42"/>
                  </a:cubicBezTo>
                  <a:lnTo>
                    <a:pt x="0" y="1222"/>
                  </a:lnTo>
                  <a:lnTo>
                    <a:pt x="225" y="1390"/>
                  </a:lnTo>
                  <a:lnTo>
                    <a:pt x="1067" y="154"/>
                  </a:lnTo>
                  <a:cubicBezTo>
                    <a:pt x="1067" y="154"/>
                    <a:pt x="1067" y="42"/>
                    <a:pt x="1067" y="42"/>
                  </a:cubicBezTo>
                  <a:cubicBezTo>
                    <a:pt x="1039" y="14"/>
                    <a:pt x="1011" y="0"/>
                    <a:pt x="98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5"/>
            <p:cNvSpPr/>
            <p:nvPr/>
          </p:nvSpPr>
          <p:spPr>
            <a:xfrm>
              <a:off x="3745375" y="1775625"/>
              <a:ext cx="23900" cy="36525"/>
            </a:xfrm>
            <a:custGeom>
              <a:avLst/>
              <a:gdLst/>
              <a:ahLst/>
              <a:cxnLst/>
              <a:rect l="l" t="t" r="r" b="b"/>
              <a:pathLst>
                <a:path w="956" h="1461" extrusionOk="0">
                  <a:moveTo>
                    <a:pt x="900" y="0"/>
                  </a:moveTo>
                  <a:cubicBezTo>
                    <a:pt x="843" y="0"/>
                    <a:pt x="731" y="0"/>
                    <a:pt x="731" y="56"/>
                  </a:cubicBezTo>
                  <a:lnTo>
                    <a:pt x="1" y="1348"/>
                  </a:lnTo>
                  <a:lnTo>
                    <a:pt x="226" y="1460"/>
                  </a:lnTo>
                  <a:lnTo>
                    <a:pt x="900" y="169"/>
                  </a:lnTo>
                  <a:cubicBezTo>
                    <a:pt x="956" y="113"/>
                    <a:pt x="956" y="56"/>
                    <a:pt x="90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5"/>
            <p:cNvSpPr/>
            <p:nvPr/>
          </p:nvSpPr>
          <p:spPr>
            <a:xfrm>
              <a:off x="3708875" y="1756775"/>
              <a:ext cx="19675" cy="37125"/>
            </a:xfrm>
            <a:custGeom>
              <a:avLst/>
              <a:gdLst/>
              <a:ahLst/>
              <a:cxnLst/>
              <a:rect l="l" t="t" r="r" b="b"/>
              <a:pathLst>
                <a:path w="787" h="1485" extrusionOk="0">
                  <a:moveTo>
                    <a:pt x="627" y="1"/>
                  </a:moveTo>
                  <a:cubicBezTo>
                    <a:pt x="590" y="1"/>
                    <a:pt x="562" y="41"/>
                    <a:pt x="562" y="80"/>
                  </a:cubicBezTo>
                  <a:lnTo>
                    <a:pt x="1" y="1372"/>
                  </a:lnTo>
                  <a:lnTo>
                    <a:pt x="169" y="1484"/>
                  </a:lnTo>
                  <a:lnTo>
                    <a:pt x="731" y="136"/>
                  </a:lnTo>
                  <a:cubicBezTo>
                    <a:pt x="787" y="80"/>
                    <a:pt x="731" y="24"/>
                    <a:pt x="675" y="24"/>
                  </a:cubicBezTo>
                  <a:cubicBezTo>
                    <a:pt x="658" y="8"/>
                    <a:pt x="642" y="1"/>
                    <a:pt x="62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5"/>
            <p:cNvSpPr/>
            <p:nvPr/>
          </p:nvSpPr>
          <p:spPr>
            <a:xfrm>
              <a:off x="3319950" y="2568950"/>
              <a:ext cx="22475" cy="36525"/>
            </a:xfrm>
            <a:custGeom>
              <a:avLst/>
              <a:gdLst/>
              <a:ahLst/>
              <a:cxnLst/>
              <a:rect l="l" t="t" r="r" b="b"/>
              <a:pathLst>
                <a:path w="899" h="1461" extrusionOk="0">
                  <a:moveTo>
                    <a:pt x="730" y="0"/>
                  </a:moveTo>
                  <a:lnTo>
                    <a:pt x="0" y="1292"/>
                  </a:lnTo>
                  <a:cubicBezTo>
                    <a:pt x="0" y="1348"/>
                    <a:pt x="0" y="1404"/>
                    <a:pt x="56" y="1460"/>
                  </a:cubicBezTo>
                  <a:lnTo>
                    <a:pt x="112" y="1460"/>
                  </a:lnTo>
                  <a:cubicBezTo>
                    <a:pt x="169" y="1404"/>
                    <a:pt x="225" y="1404"/>
                    <a:pt x="225" y="1348"/>
                  </a:cubicBezTo>
                  <a:lnTo>
                    <a:pt x="899" y="113"/>
                  </a:lnTo>
                  <a:lnTo>
                    <a:pt x="7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5"/>
            <p:cNvSpPr/>
            <p:nvPr/>
          </p:nvSpPr>
          <p:spPr>
            <a:xfrm>
              <a:off x="3780500" y="2547875"/>
              <a:ext cx="25275" cy="35125"/>
            </a:xfrm>
            <a:custGeom>
              <a:avLst/>
              <a:gdLst/>
              <a:ahLst/>
              <a:cxnLst/>
              <a:rect l="l" t="t" r="r" b="b"/>
              <a:pathLst>
                <a:path w="1011" h="1405" extrusionOk="0">
                  <a:moveTo>
                    <a:pt x="169" y="1"/>
                  </a:moveTo>
                  <a:lnTo>
                    <a:pt x="0" y="169"/>
                  </a:lnTo>
                  <a:lnTo>
                    <a:pt x="786" y="1349"/>
                  </a:lnTo>
                  <a:cubicBezTo>
                    <a:pt x="786" y="1405"/>
                    <a:pt x="843" y="1405"/>
                    <a:pt x="899" y="1405"/>
                  </a:cubicBezTo>
                  <a:lnTo>
                    <a:pt x="955" y="1405"/>
                  </a:lnTo>
                  <a:cubicBezTo>
                    <a:pt x="1011" y="1349"/>
                    <a:pt x="1011" y="1293"/>
                    <a:pt x="955"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5"/>
            <p:cNvSpPr/>
            <p:nvPr/>
          </p:nvSpPr>
          <p:spPr>
            <a:xfrm>
              <a:off x="3815600" y="2522600"/>
              <a:ext cx="28100" cy="32325"/>
            </a:xfrm>
            <a:custGeom>
              <a:avLst/>
              <a:gdLst/>
              <a:ahLst/>
              <a:cxnLst/>
              <a:rect l="l" t="t" r="r" b="b"/>
              <a:pathLst>
                <a:path w="1124" h="1293" extrusionOk="0">
                  <a:moveTo>
                    <a:pt x="169" y="1"/>
                  </a:moveTo>
                  <a:lnTo>
                    <a:pt x="0" y="113"/>
                  </a:lnTo>
                  <a:lnTo>
                    <a:pt x="899" y="1236"/>
                  </a:lnTo>
                  <a:cubicBezTo>
                    <a:pt x="899" y="1236"/>
                    <a:pt x="955" y="1236"/>
                    <a:pt x="1011" y="1293"/>
                  </a:cubicBezTo>
                  <a:lnTo>
                    <a:pt x="1067" y="1293"/>
                  </a:lnTo>
                  <a:cubicBezTo>
                    <a:pt x="1123" y="1236"/>
                    <a:pt x="1123" y="1124"/>
                    <a:pt x="1067" y="112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5"/>
            <p:cNvSpPr/>
            <p:nvPr/>
          </p:nvSpPr>
          <p:spPr>
            <a:xfrm>
              <a:off x="3846475" y="2494525"/>
              <a:ext cx="30925" cy="30575"/>
            </a:xfrm>
            <a:custGeom>
              <a:avLst/>
              <a:gdLst/>
              <a:ahLst/>
              <a:cxnLst/>
              <a:rect l="l" t="t" r="r" b="b"/>
              <a:pathLst>
                <a:path w="1237" h="1223" extrusionOk="0">
                  <a:moveTo>
                    <a:pt x="169" y="0"/>
                  </a:moveTo>
                  <a:lnTo>
                    <a:pt x="1" y="169"/>
                  </a:lnTo>
                  <a:lnTo>
                    <a:pt x="1012" y="1180"/>
                  </a:lnTo>
                  <a:cubicBezTo>
                    <a:pt x="1040" y="1208"/>
                    <a:pt x="1068" y="1222"/>
                    <a:pt x="1096" y="1222"/>
                  </a:cubicBezTo>
                  <a:cubicBezTo>
                    <a:pt x="1124" y="1222"/>
                    <a:pt x="1152" y="1208"/>
                    <a:pt x="1180" y="1180"/>
                  </a:cubicBezTo>
                  <a:cubicBezTo>
                    <a:pt x="1236" y="1124"/>
                    <a:pt x="1236" y="1068"/>
                    <a:pt x="1180" y="101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5"/>
            <p:cNvSpPr/>
            <p:nvPr/>
          </p:nvSpPr>
          <p:spPr>
            <a:xfrm>
              <a:off x="3745375" y="2570350"/>
              <a:ext cx="22500" cy="35125"/>
            </a:xfrm>
            <a:custGeom>
              <a:avLst/>
              <a:gdLst/>
              <a:ahLst/>
              <a:cxnLst/>
              <a:rect l="l" t="t" r="r" b="b"/>
              <a:pathLst>
                <a:path w="900" h="1405" extrusionOk="0">
                  <a:moveTo>
                    <a:pt x="169" y="0"/>
                  </a:moveTo>
                  <a:lnTo>
                    <a:pt x="1" y="113"/>
                  </a:lnTo>
                  <a:lnTo>
                    <a:pt x="675" y="1348"/>
                  </a:lnTo>
                  <a:cubicBezTo>
                    <a:pt x="675" y="1404"/>
                    <a:pt x="731" y="1404"/>
                    <a:pt x="787" y="1404"/>
                  </a:cubicBezTo>
                  <a:lnTo>
                    <a:pt x="843" y="1404"/>
                  </a:lnTo>
                  <a:cubicBezTo>
                    <a:pt x="900" y="1404"/>
                    <a:pt x="900" y="1292"/>
                    <a:pt x="843" y="129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5"/>
            <p:cNvSpPr/>
            <p:nvPr/>
          </p:nvSpPr>
          <p:spPr>
            <a:xfrm>
              <a:off x="3666750" y="2602650"/>
              <a:ext cx="15475" cy="39325"/>
            </a:xfrm>
            <a:custGeom>
              <a:avLst/>
              <a:gdLst/>
              <a:ahLst/>
              <a:cxnLst/>
              <a:rect l="l" t="t" r="r" b="b"/>
              <a:pathLst>
                <a:path w="619" h="1573" extrusionOk="0">
                  <a:moveTo>
                    <a:pt x="225" y="0"/>
                  </a:moveTo>
                  <a:lnTo>
                    <a:pt x="1" y="56"/>
                  </a:lnTo>
                  <a:lnTo>
                    <a:pt x="394" y="1460"/>
                  </a:lnTo>
                  <a:cubicBezTo>
                    <a:pt x="394" y="1517"/>
                    <a:pt x="450" y="1573"/>
                    <a:pt x="506" y="1573"/>
                  </a:cubicBezTo>
                  <a:lnTo>
                    <a:pt x="562" y="1573"/>
                  </a:lnTo>
                  <a:cubicBezTo>
                    <a:pt x="619" y="1517"/>
                    <a:pt x="619" y="1460"/>
                    <a:pt x="619"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5"/>
            <p:cNvSpPr/>
            <p:nvPr/>
          </p:nvSpPr>
          <p:spPr>
            <a:xfrm>
              <a:off x="3624625" y="2613875"/>
              <a:ext cx="12675" cy="37925"/>
            </a:xfrm>
            <a:custGeom>
              <a:avLst/>
              <a:gdLst/>
              <a:ahLst/>
              <a:cxnLst/>
              <a:rect l="l" t="t" r="r" b="b"/>
              <a:pathLst>
                <a:path w="507" h="1517" extrusionOk="0">
                  <a:moveTo>
                    <a:pt x="1" y="0"/>
                  </a:moveTo>
                  <a:lnTo>
                    <a:pt x="282" y="1405"/>
                  </a:lnTo>
                  <a:cubicBezTo>
                    <a:pt x="282" y="1461"/>
                    <a:pt x="338" y="1517"/>
                    <a:pt x="394" y="1517"/>
                  </a:cubicBezTo>
                  <a:cubicBezTo>
                    <a:pt x="450" y="1517"/>
                    <a:pt x="506" y="1461"/>
                    <a:pt x="450" y="140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5"/>
            <p:cNvSpPr/>
            <p:nvPr/>
          </p:nvSpPr>
          <p:spPr>
            <a:xfrm>
              <a:off x="3706075" y="2588600"/>
              <a:ext cx="18275" cy="36525"/>
            </a:xfrm>
            <a:custGeom>
              <a:avLst/>
              <a:gdLst/>
              <a:ahLst/>
              <a:cxnLst/>
              <a:rect l="l" t="t" r="r" b="b"/>
              <a:pathLst>
                <a:path w="731" h="1461" extrusionOk="0">
                  <a:moveTo>
                    <a:pt x="169" y="0"/>
                  </a:moveTo>
                  <a:lnTo>
                    <a:pt x="0" y="57"/>
                  </a:lnTo>
                  <a:lnTo>
                    <a:pt x="506" y="1405"/>
                  </a:lnTo>
                  <a:cubicBezTo>
                    <a:pt x="562" y="1461"/>
                    <a:pt x="562" y="1461"/>
                    <a:pt x="618" y="1461"/>
                  </a:cubicBezTo>
                  <a:lnTo>
                    <a:pt x="674" y="1461"/>
                  </a:lnTo>
                  <a:cubicBezTo>
                    <a:pt x="730" y="1461"/>
                    <a:pt x="730" y="1405"/>
                    <a:pt x="730" y="1348"/>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5"/>
            <p:cNvSpPr/>
            <p:nvPr/>
          </p:nvSpPr>
          <p:spPr>
            <a:xfrm>
              <a:off x="3875975" y="2462225"/>
              <a:ext cx="32325" cy="28100"/>
            </a:xfrm>
            <a:custGeom>
              <a:avLst/>
              <a:gdLst/>
              <a:ahLst/>
              <a:cxnLst/>
              <a:rect l="l" t="t" r="r" b="b"/>
              <a:pathLst>
                <a:path w="1293" h="1124" extrusionOk="0">
                  <a:moveTo>
                    <a:pt x="113" y="1"/>
                  </a:moveTo>
                  <a:lnTo>
                    <a:pt x="0" y="169"/>
                  </a:lnTo>
                  <a:lnTo>
                    <a:pt x="1124" y="1124"/>
                  </a:lnTo>
                  <a:lnTo>
                    <a:pt x="1180" y="1124"/>
                  </a:lnTo>
                  <a:cubicBezTo>
                    <a:pt x="1180" y="1124"/>
                    <a:pt x="1236" y="1068"/>
                    <a:pt x="1236" y="1068"/>
                  </a:cubicBezTo>
                  <a:cubicBezTo>
                    <a:pt x="1292" y="1012"/>
                    <a:pt x="1292" y="955"/>
                    <a:pt x="1236" y="89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5"/>
            <p:cNvSpPr/>
            <p:nvPr/>
          </p:nvSpPr>
          <p:spPr>
            <a:xfrm>
              <a:off x="3975650" y="2230550"/>
              <a:ext cx="37950" cy="9850"/>
            </a:xfrm>
            <a:custGeom>
              <a:avLst/>
              <a:gdLst/>
              <a:ahLst/>
              <a:cxnLst/>
              <a:rect l="l" t="t" r="r" b="b"/>
              <a:pathLst>
                <a:path w="1518" h="394" extrusionOk="0">
                  <a:moveTo>
                    <a:pt x="1" y="1"/>
                  </a:moveTo>
                  <a:lnTo>
                    <a:pt x="1" y="225"/>
                  </a:lnTo>
                  <a:lnTo>
                    <a:pt x="1405" y="394"/>
                  </a:lnTo>
                  <a:cubicBezTo>
                    <a:pt x="1461" y="394"/>
                    <a:pt x="1517" y="338"/>
                    <a:pt x="1517" y="281"/>
                  </a:cubicBezTo>
                  <a:cubicBezTo>
                    <a:pt x="1517" y="225"/>
                    <a:pt x="1461" y="169"/>
                    <a:pt x="1405"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5"/>
            <p:cNvSpPr/>
            <p:nvPr/>
          </p:nvSpPr>
          <p:spPr>
            <a:xfrm>
              <a:off x="3901250" y="2428525"/>
              <a:ext cx="35125" cy="25300"/>
            </a:xfrm>
            <a:custGeom>
              <a:avLst/>
              <a:gdLst/>
              <a:ahLst/>
              <a:cxnLst/>
              <a:rect l="l" t="t" r="r" b="b"/>
              <a:pathLst>
                <a:path w="1405" h="1012" extrusionOk="0">
                  <a:moveTo>
                    <a:pt x="113" y="1"/>
                  </a:moveTo>
                  <a:lnTo>
                    <a:pt x="0" y="225"/>
                  </a:lnTo>
                  <a:lnTo>
                    <a:pt x="1180" y="1012"/>
                  </a:lnTo>
                  <a:lnTo>
                    <a:pt x="1236" y="1012"/>
                  </a:lnTo>
                  <a:cubicBezTo>
                    <a:pt x="1348" y="1012"/>
                    <a:pt x="1404" y="843"/>
                    <a:pt x="1292" y="84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5"/>
            <p:cNvSpPr/>
            <p:nvPr/>
          </p:nvSpPr>
          <p:spPr>
            <a:xfrm>
              <a:off x="3967225" y="2274075"/>
              <a:ext cx="37950" cy="12675"/>
            </a:xfrm>
            <a:custGeom>
              <a:avLst/>
              <a:gdLst/>
              <a:ahLst/>
              <a:cxnLst/>
              <a:rect l="l" t="t" r="r" b="b"/>
              <a:pathLst>
                <a:path w="1518" h="507" extrusionOk="0">
                  <a:moveTo>
                    <a:pt x="57" y="1"/>
                  </a:moveTo>
                  <a:lnTo>
                    <a:pt x="1" y="169"/>
                  </a:lnTo>
                  <a:lnTo>
                    <a:pt x="1405" y="506"/>
                  </a:lnTo>
                  <a:cubicBezTo>
                    <a:pt x="1461" y="450"/>
                    <a:pt x="1517" y="450"/>
                    <a:pt x="1517" y="394"/>
                  </a:cubicBezTo>
                  <a:cubicBezTo>
                    <a:pt x="1517" y="338"/>
                    <a:pt x="1461" y="281"/>
                    <a:pt x="1461" y="281"/>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5"/>
            <p:cNvSpPr/>
            <p:nvPr/>
          </p:nvSpPr>
          <p:spPr>
            <a:xfrm>
              <a:off x="3977075" y="2189825"/>
              <a:ext cx="37925" cy="5650"/>
            </a:xfrm>
            <a:custGeom>
              <a:avLst/>
              <a:gdLst/>
              <a:ahLst/>
              <a:cxnLst/>
              <a:rect l="l" t="t" r="r" b="b"/>
              <a:pathLst>
                <a:path w="1517" h="226" extrusionOk="0">
                  <a:moveTo>
                    <a:pt x="0" y="1"/>
                  </a:moveTo>
                  <a:lnTo>
                    <a:pt x="0" y="57"/>
                  </a:lnTo>
                  <a:cubicBezTo>
                    <a:pt x="0" y="113"/>
                    <a:pt x="0" y="169"/>
                    <a:pt x="0" y="225"/>
                  </a:cubicBezTo>
                  <a:lnTo>
                    <a:pt x="1404" y="225"/>
                  </a:lnTo>
                  <a:cubicBezTo>
                    <a:pt x="1460" y="225"/>
                    <a:pt x="1517" y="169"/>
                    <a:pt x="1517" y="113"/>
                  </a:cubicBezTo>
                  <a:cubicBezTo>
                    <a:pt x="1517" y="57"/>
                    <a:pt x="1460" y="1"/>
                    <a:pt x="140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5"/>
            <p:cNvSpPr/>
            <p:nvPr/>
          </p:nvSpPr>
          <p:spPr>
            <a:xfrm>
              <a:off x="3923700" y="2392025"/>
              <a:ext cx="36550" cy="22500"/>
            </a:xfrm>
            <a:custGeom>
              <a:avLst/>
              <a:gdLst/>
              <a:ahLst/>
              <a:cxnLst/>
              <a:rect l="l" t="t" r="r" b="b"/>
              <a:pathLst>
                <a:path w="1462" h="900" extrusionOk="0">
                  <a:moveTo>
                    <a:pt x="113" y="0"/>
                  </a:moveTo>
                  <a:lnTo>
                    <a:pt x="1" y="169"/>
                  </a:lnTo>
                  <a:lnTo>
                    <a:pt x="1236" y="899"/>
                  </a:lnTo>
                  <a:lnTo>
                    <a:pt x="1293" y="899"/>
                  </a:lnTo>
                  <a:cubicBezTo>
                    <a:pt x="1349" y="899"/>
                    <a:pt x="1405" y="843"/>
                    <a:pt x="1405" y="843"/>
                  </a:cubicBezTo>
                  <a:cubicBezTo>
                    <a:pt x="1461" y="787"/>
                    <a:pt x="1405" y="731"/>
                    <a:pt x="1349"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5"/>
            <p:cNvSpPr/>
            <p:nvPr/>
          </p:nvSpPr>
          <p:spPr>
            <a:xfrm>
              <a:off x="3956000" y="2313400"/>
              <a:ext cx="37950" cy="15475"/>
            </a:xfrm>
            <a:custGeom>
              <a:avLst/>
              <a:gdLst/>
              <a:ahLst/>
              <a:cxnLst/>
              <a:rect l="l" t="t" r="r" b="b"/>
              <a:pathLst>
                <a:path w="1518" h="619" extrusionOk="0">
                  <a:moveTo>
                    <a:pt x="57" y="0"/>
                  </a:moveTo>
                  <a:lnTo>
                    <a:pt x="1" y="225"/>
                  </a:lnTo>
                  <a:lnTo>
                    <a:pt x="1405" y="618"/>
                  </a:lnTo>
                  <a:cubicBezTo>
                    <a:pt x="1461" y="618"/>
                    <a:pt x="1517" y="618"/>
                    <a:pt x="1517" y="562"/>
                  </a:cubicBezTo>
                  <a:cubicBezTo>
                    <a:pt x="1517" y="506"/>
                    <a:pt x="1517" y="450"/>
                    <a:pt x="1461" y="450"/>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5"/>
            <p:cNvSpPr/>
            <p:nvPr/>
          </p:nvSpPr>
          <p:spPr>
            <a:xfrm>
              <a:off x="3941950" y="2354125"/>
              <a:ext cx="36550" cy="19675"/>
            </a:xfrm>
            <a:custGeom>
              <a:avLst/>
              <a:gdLst/>
              <a:ahLst/>
              <a:cxnLst/>
              <a:rect l="l" t="t" r="r" b="b"/>
              <a:pathLst>
                <a:path w="1462" h="787" extrusionOk="0">
                  <a:moveTo>
                    <a:pt x="57" y="0"/>
                  </a:moveTo>
                  <a:lnTo>
                    <a:pt x="1" y="225"/>
                  </a:lnTo>
                  <a:lnTo>
                    <a:pt x="1293" y="786"/>
                  </a:lnTo>
                  <a:lnTo>
                    <a:pt x="1349" y="786"/>
                  </a:lnTo>
                  <a:cubicBezTo>
                    <a:pt x="1405" y="786"/>
                    <a:pt x="1405" y="730"/>
                    <a:pt x="1461" y="730"/>
                  </a:cubicBezTo>
                  <a:cubicBezTo>
                    <a:pt x="1461" y="618"/>
                    <a:pt x="1461" y="562"/>
                    <a:pt x="1405"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5"/>
            <p:cNvSpPr/>
            <p:nvPr/>
          </p:nvSpPr>
          <p:spPr>
            <a:xfrm>
              <a:off x="3152850" y="2427125"/>
              <a:ext cx="32325" cy="23900"/>
            </a:xfrm>
            <a:custGeom>
              <a:avLst/>
              <a:gdLst/>
              <a:ahLst/>
              <a:cxnLst/>
              <a:rect l="l" t="t" r="r" b="b"/>
              <a:pathLst>
                <a:path w="1293" h="956" extrusionOk="0">
                  <a:moveTo>
                    <a:pt x="1236" y="1"/>
                  </a:moveTo>
                  <a:lnTo>
                    <a:pt x="1" y="787"/>
                  </a:lnTo>
                  <a:cubicBezTo>
                    <a:pt x="1" y="787"/>
                    <a:pt x="1" y="899"/>
                    <a:pt x="1" y="899"/>
                  </a:cubicBezTo>
                  <a:cubicBezTo>
                    <a:pt x="57" y="955"/>
                    <a:pt x="57" y="955"/>
                    <a:pt x="113" y="955"/>
                  </a:cubicBezTo>
                  <a:lnTo>
                    <a:pt x="169" y="955"/>
                  </a:lnTo>
                  <a:lnTo>
                    <a:pt x="1292" y="169"/>
                  </a:lnTo>
                  <a:lnTo>
                    <a:pt x="123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5"/>
            <p:cNvSpPr/>
            <p:nvPr/>
          </p:nvSpPr>
          <p:spPr>
            <a:xfrm>
              <a:off x="3077025" y="2229150"/>
              <a:ext cx="37950" cy="9850"/>
            </a:xfrm>
            <a:custGeom>
              <a:avLst/>
              <a:gdLst/>
              <a:ahLst/>
              <a:cxnLst/>
              <a:rect l="l" t="t" r="r" b="b"/>
              <a:pathLst>
                <a:path w="1518" h="394" extrusionOk="0">
                  <a:moveTo>
                    <a:pt x="1517" y="0"/>
                  </a:moveTo>
                  <a:lnTo>
                    <a:pt x="113" y="169"/>
                  </a:lnTo>
                  <a:cubicBezTo>
                    <a:pt x="57" y="169"/>
                    <a:pt x="1" y="225"/>
                    <a:pt x="57" y="281"/>
                  </a:cubicBezTo>
                  <a:cubicBezTo>
                    <a:pt x="57" y="337"/>
                    <a:pt x="57" y="394"/>
                    <a:pt x="113" y="394"/>
                  </a:cubicBezTo>
                  <a:lnTo>
                    <a:pt x="1517"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5"/>
            <p:cNvSpPr/>
            <p:nvPr/>
          </p:nvSpPr>
          <p:spPr>
            <a:xfrm>
              <a:off x="3179525" y="2460825"/>
              <a:ext cx="32325" cy="28100"/>
            </a:xfrm>
            <a:custGeom>
              <a:avLst/>
              <a:gdLst/>
              <a:ahLst/>
              <a:cxnLst/>
              <a:rect l="l" t="t" r="r" b="b"/>
              <a:pathLst>
                <a:path w="1293" h="1124" extrusionOk="0">
                  <a:moveTo>
                    <a:pt x="1180" y="1"/>
                  </a:moveTo>
                  <a:lnTo>
                    <a:pt x="57" y="955"/>
                  </a:lnTo>
                  <a:cubicBezTo>
                    <a:pt x="1" y="1011"/>
                    <a:pt x="1" y="1124"/>
                    <a:pt x="113" y="1124"/>
                  </a:cubicBezTo>
                  <a:lnTo>
                    <a:pt x="169" y="1124"/>
                  </a:lnTo>
                  <a:lnTo>
                    <a:pt x="1292" y="225"/>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5"/>
            <p:cNvSpPr/>
            <p:nvPr/>
          </p:nvSpPr>
          <p:spPr>
            <a:xfrm>
              <a:off x="3128975" y="2390625"/>
              <a:ext cx="36550" cy="22475"/>
            </a:xfrm>
            <a:custGeom>
              <a:avLst/>
              <a:gdLst/>
              <a:ahLst/>
              <a:cxnLst/>
              <a:rect l="l" t="t" r="r" b="b"/>
              <a:pathLst>
                <a:path w="1462" h="899" extrusionOk="0">
                  <a:moveTo>
                    <a:pt x="1349" y="0"/>
                  </a:moveTo>
                  <a:lnTo>
                    <a:pt x="57" y="730"/>
                  </a:lnTo>
                  <a:cubicBezTo>
                    <a:pt x="1" y="730"/>
                    <a:pt x="1" y="787"/>
                    <a:pt x="1" y="843"/>
                  </a:cubicBezTo>
                  <a:cubicBezTo>
                    <a:pt x="57" y="899"/>
                    <a:pt x="57" y="899"/>
                    <a:pt x="113" y="899"/>
                  </a:cubicBezTo>
                  <a:lnTo>
                    <a:pt x="169" y="899"/>
                  </a:lnTo>
                  <a:lnTo>
                    <a:pt x="1461" y="225"/>
                  </a:lnTo>
                  <a:lnTo>
                    <a:pt x="13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5"/>
            <p:cNvSpPr/>
            <p:nvPr/>
          </p:nvSpPr>
          <p:spPr>
            <a:xfrm>
              <a:off x="3109325" y="2351300"/>
              <a:ext cx="36525" cy="19675"/>
            </a:xfrm>
            <a:custGeom>
              <a:avLst/>
              <a:gdLst/>
              <a:ahLst/>
              <a:cxnLst/>
              <a:rect l="l" t="t" r="r" b="b"/>
              <a:pathLst>
                <a:path w="1461" h="787" extrusionOk="0">
                  <a:moveTo>
                    <a:pt x="1405" y="1"/>
                  </a:moveTo>
                  <a:lnTo>
                    <a:pt x="57" y="562"/>
                  </a:lnTo>
                  <a:cubicBezTo>
                    <a:pt x="0" y="562"/>
                    <a:pt x="0" y="618"/>
                    <a:pt x="0" y="675"/>
                  </a:cubicBezTo>
                  <a:cubicBezTo>
                    <a:pt x="0" y="731"/>
                    <a:pt x="57" y="787"/>
                    <a:pt x="113" y="787"/>
                  </a:cubicBezTo>
                  <a:lnTo>
                    <a:pt x="169" y="787"/>
                  </a:lnTo>
                  <a:lnTo>
                    <a:pt x="1461" y="225"/>
                  </a:lnTo>
                  <a:cubicBezTo>
                    <a:pt x="1461" y="169"/>
                    <a:pt x="1405" y="57"/>
                    <a:pt x="140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5"/>
            <p:cNvSpPr/>
            <p:nvPr/>
          </p:nvSpPr>
          <p:spPr>
            <a:xfrm>
              <a:off x="3082650" y="2269875"/>
              <a:ext cx="37925" cy="12650"/>
            </a:xfrm>
            <a:custGeom>
              <a:avLst/>
              <a:gdLst/>
              <a:ahLst/>
              <a:cxnLst/>
              <a:rect l="l" t="t" r="r" b="b"/>
              <a:pathLst>
                <a:path w="1517" h="506" extrusionOk="0">
                  <a:moveTo>
                    <a:pt x="1517" y="0"/>
                  </a:moveTo>
                  <a:lnTo>
                    <a:pt x="113" y="281"/>
                  </a:lnTo>
                  <a:cubicBezTo>
                    <a:pt x="56" y="281"/>
                    <a:pt x="0" y="337"/>
                    <a:pt x="0" y="449"/>
                  </a:cubicBezTo>
                  <a:cubicBezTo>
                    <a:pt x="56" y="449"/>
                    <a:pt x="56" y="506"/>
                    <a:pt x="113" y="506"/>
                  </a:cubicBezTo>
                  <a:lnTo>
                    <a:pt x="1517" y="225"/>
                  </a:lnTo>
                  <a:cubicBezTo>
                    <a:pt x="1517" y="169"/>
                    <a:pt x="1517" y="112"/>
                    <a:pt x="151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5"/>
            <p:cNvSpPr/>
            <p:nvPr/>
          </p:nvSpPr>
          <p:spPr>
            <a:xfrm>
              <a:off x="3092475" y="2312000"/>
              <a:ext cx="39350" cy="16875"/>
            </a:xfrm>
            <a:custGeom>
              <a:avLst/>
              <a:gdLst/>
              <a:ahLst/>
              <a:cxnLst/>
              <a:rect l="l" t="t" r="r" b="b"/>
              <a:pathLst>
                <a:path w="1574" h="675" extrusionOk="0">
                  <a:moveTo>
                    <a:pt x="1517" y="0"/>
                  </a:moveTo>
                  <a:lnTo>
                    <a:pt x="113" y="449"/>
                  </a:lnTo>
                  <a:cubicBezTo>
                    <a:pt x="57" y="449"/>
                    <a:pt x="0" y="506"/>
                    <a:pt x="57" y="562"/>
                  </a:cubicBezTo>
                  <a:cubicBezTo>
                    <a:pt x="57" y="618"/>
                    <a:pt x="113" y="674"/>
                    <a:pt x="169" y="674"/>
                  </a:cubicBezTo>
                  <a:lnTo>
                    <a:pt x="1573" y="225"/>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5"/>
            <p:cNvSpPr/>
            <p:nvPr/>
          </p:nvSpPr>
          <p:spPr>
            <a:xfrm>
              <a:off x="3210425" y="2491725"/>
              <a:ext cx="29500" cy="30550"/>
            </a:xfrm>
            <a:custGeom>
              <a:avLst/>
              <a:gdLst/>
              <a:ahLst/>
              <a:cxnLst/>
              <a:rect l="l" t="t" r="r" b="b"/>
              <a:pathLst>
                <a:path w="1180" h="1222" extrusionOk="0">
                  <a:moveTo>
                    <a:pt x="1067" y="0"/>
                  </a:moveTo>
                  <a:lnTo>
                    <a:pt x="0" y="1067"/>
                  </a:lnTo>
                  <a:cubicBezTo>
                    <a:pt x="0" y="1067"/>
                    <a:pt x="0" y="1180"/>
                    <a:pt x="0" y="1180"/>
                  </a:cubicBezTo>
                  <a:cubicBezTo>
                    <a:pt x="28" y="1208"/>
                    <a:pt x="56" y="1222"/>
                    <a:pt x="85" y="1222"/>
                  </a:cubicBezTo>
                  <a:cubicBezTo>
                    <a:pt x="113" y="1222"/>
                    <a:pt x="141" y="1208"/>
                    <a:pt x="169" y="1180"/>
                  </a:cubicBezTo>
                  <a:lnTo>
                    <a:pt x="1180" y="169"/>
                  </a:lnTo>
                  <a:cubicBezTo>
                    <a:pt x="1124" y="112"/>
                    <a:pt x="1067" y="56"/>
                    <a:pt x="1067"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5"/>
            <p:cNvSpPr/>
            <p:nvPr/>
          </p:nvSpPr>
          <p:spPr>
            <a:xfrm>
              <a:off x="3540375" y="2622300"/>
              <a:ext cx="5650" cy="37925"/>
            </a:xfrm>
            <a:custGeom>
              <a:avLst/>
              <a:gdLst/>
              <a:ahLst/>
              <a:cxnLst/>
              <a:rect l="l" t="t" r="r" b="b"/>
              <a:pathLst>
                <a:path w="226" h="1517" extrusionOk="0">
                  <a:moveTo>
                    <a:pt x="1" y="0"/>
                  </a:moveTo>
                  <a:lnTo>
                    <a:pt x="1" y="1405"/>
                  </a:lnTo>
                  <a:cubicBezTo>
                    <a:pt x="1" y="1461"/>
                    <a:pt x="57" y="1517"/>
                    <a:pt x="113" y="1517"/>
                  </a:cubicBezTo>
                  <a:cubicBezTo>
                    <a:pt x="169" y="1517"/>
                    <a:pt x="226" y="1461"/>
                    <a:pt x="226" y="1405"/>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5"/>
            <p:cNvSpPr/>
            <p:nvPr/>
          </p:nvSpPr>
          <p:spPr>
            <a:xfrm>
              <a:off x="3495450" y="2619500"/>
              <a:ext cx="8450" cy="39325"/>
            </a:xfrm>
            <a:custGeom>
              <a:avLst/>
              <a:gdLst/>
              <a:ahLst/>
              <a:cxnLst/>
              <a:rect l="l" t="t" r="r" b="b"/>
              <a:pathLst>
                <a:path w="338" h="1573" extrusionOk="0">
                  <a:moveTo>
                    <a:pt x="113" y="0"/>
                  </a:moveTo>
                  <a:lnTo>
                    <a:pt x="1" y="1460"/>
                  </a:lnTo>
                  <a:cubicBezTo>
                    <a:pt x="1" y="1517"/>
                    <a:pt x="1" y="1517"/>
                    <a:pt x="113" y="1573"/>
                  </a:cubicBezTo>
                  <a:cubicBezTo>
                    <a:pt x="113" y="1573"/>
                    <a:pt x="169" y="1517"/>
                    <a:pt x="169" y="1460"/>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5"/>
            <p:cNvSpPr/>
            <p:nvPr/>
          </p:nvSpPr>
          <p:spPr>
            <a:xfrm>
              <a:off x="3449125" y="2612475"/>
              <a:ext cx="11250" cy="39325"/>
            </a:xfrm>
            <a:custGeom>
              <a:avLst/>
              <a:gdLst/>
              <a:ahLst/>
              <a:cxnLst/>
              <a:rect l="l" t="t" r="r" b="b"/>
              <a:pathLst>
                <a:path w="450" h="1573" extrusionOk="0">
                  <a:moveTo>
                    <a:pt x="281" y="0"/>
                  </a:moveTo>
                  <a:lnTo>
                    <a:pt x="0" y="1404"/>
                  </a:lnTo>
                  <a:cubicBezTo>
                    <a:pt x="0" y="1461"/>
                    <a:pt x="0" y="1517"/>
                    <a:pt x="56" y="1573"/>
                  </a:cubicBezTo>
                  <a:cubicBezTo>
                    <a:pt x="113" y="1573"/>
                    <a:pt x="169" y="1517"/>
                    <a:pt x="169" y="1461"/>
                  </a:cubicBezTo>
                  <a:lnTo>
                    <a:pt x="450" y="56"/>
                  </a:lnTo>
                  <a:cubicBezTo>
                    <a:pt x="393" y="56"/>
                    <a:pt x="337" y="56"/>
                    <a:pt x="28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5"/>
            <p:cNvSpPr/>
            <p:nvPr/>
          </p:nvSpPr>
          <p:spPr>
            <a:xfrm>
              <a:off x="3244125" y="2522600"/>
              <a:ext cx="28100" cy="31975"/>
            </a:xfrm>
            <a:custGeom>
              <a:avLst/>
              <a:gdLst/>
              <a:ahLst/>
              <a:cxnLst/>
              <a:rect l="l" t="t" r="r" b="b"/>
              <a:pathLst>
                <a:path w="1124" h="1279" extrusionOk="0">
                  <a:moveTo>
                    <a:pt x="955" y="1"/>
                  </a:moveTo>
                  <a:lnTo>
                    <a:pt x="56" y="1068"/>
                  </a:lnTo>
                  <a:cubicBezTo>
                    <a:pt x="0" y="1124"/>
                    <a:pt x="0" y="1180"/>
                    <a:pt x="56" y="1236"/>
                  </a:cubicBezTo>
                  <a:cubicBezTo>
                    <a:pt x="56" y="1264"/>
                    <a:pt x="84" y="1278"/>
                    <a:pt x="113" y="1278"/>
                  </a:cubicBezTo>
                  <a:cubicBezTo>
                    <a:pt x="141" y="1278"/>
                    <a:pt x="169" y="1264"/>
                    <a:pt x="169" y="1236"/>
                  </a:cubicBezTo>
                  <a:lnTo>
                    <a:pt x="1124" y="113"/>
                  </a:lnTo>
                  <a:lnTo>
                    <a:pt x="95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5"/>
            <p:cNvSpPr/>
            <p:nvPr/>
          </p:nvSpPr>
          <p:spPr>
            <a:xfrm>
              <a:off x="3583925" y="2619500"/>
              <a:ext cx="8450" cy="37925"/>
            </a:xfrm>
            <a:custGeom>
              <a:avLst/>
              <a:gdLst/>
              <a:ahLst/>
              <a:cxnLst/>
              <a:rect l="l" t="t" r="r" b="b"/>
              <a:pathLst>
                <a:path w="338" h="1517" extrusionOk="0">
                  <a:moveTo>
                    <a:pt x="0" y="0"/>
                  </a:moveTo>
                  <a:lnTo>
                    <a:pt x="112" y="1404"/>
                  </a:lnTo>
                  <a:cubicBezTo>
                    <a:pt x="112" y="1460"/>
                    <a:pt x="169" y="1517"/>
                    <a:pt x="225" y="1517"/>
                  </a:cubicBezTo>
                  <a:cubicBezTo>
                    <a:pt x="281" y="1517"/>
                    <a:pt x="337" y="1460"/>
                    <a:pt x="337" y="1404"/>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5"/>
            <p:cNvSpPr/>
            <p:nvPr/>
          </p:nvSpPr>
          <p:spPr>
            <a:xfrm>
              <a:off x="3279225" y="2546475"/>
              <a:ext cx="25300" cy="33725"/>
            </a:xfrm>
            <a:custGeom>
              <a:avLst/>
              <a:gdLst/>
              <a:ahLst/>
              <a:cxnLst/>
              <a:rect l="l" t="t" r="r" b="b"/>
              <a:pathLst>
                <a:path w="1012" h="1349" extrusionOk="0">
                  <a:moveTo>
                    <a:pt x="899" y="1"/>
                  </a:moveTo>
                  <a:lnTo>
                    <a:pt x="57" y="1180"/>
                  </a:lnTo>
                  <a:cubicBezTo>
                    <a:pt x="0" y="1236"/>
                    <a:pt x="0" y="1292"/>
                    <a:pt x="57" y="1349"/>
                  </a:cubicBezTo>
                  <a:lnTo>
                    <a:pt x="113" y="1349"/>
                  </a:lnTo>
                  <a:cubicBezTo>
                    <a:pt x="169" y="1349"/>
                    <a:pt x="225" y="1349"/>
                    <a:pt x="225" y="1292"/>
                  </a:cubicBezTo>
                  <a:lnTo>
                    <a:pt x="1011" y="113"/>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5"/>
            <p:cNvSpPr/>
            <p:nvPr/>
          </p:nvSpPr>
          <p:spPr>
            <a:xfrm>
              <a:off x="3405600" y="2601225"/>
              <a:ext cx="14050" cy="39350"/>
            </a:xfrm>
            <a:custGeom>
              <a:avLst/>
              <a:gdLst/>
              <a:ahLst/>
              <a:cxnLst/>
              <a:rect l="l" t="t" r="r" b="b"/>
              <a:pathLst>
                <a:path w="562" h="1574" extrusionOk="0">
                  <a:moveTo>
                    <a:pt x="393" y="1"/>
                  </a:moveTo>
                  <a:lnTo>
                    <a:pt x="0" y="1405"/>
                  </a:lnTo>
                  <a:cubicBezTo>
                    <a:pt x="0" y="1461"/>
                    <a:pt x="0" y="1517"/>
                    <a:pt x="56" y="1574"/>
                  </a:cubicBezTo>
                  <a:cubicBezTo>
                    <a:pt x="112" y="1574"/>
                    <a:pt x="169" y="1517"/>
                    <a:pt x="169" y="1461"/>
                  </a:cubicBezTo>
                  <a:lnTo>
                    <a:pt x="562" y="57"/>
                  </a:lnTo>
                  <a:lnTo>
                    <a:pt x="39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5"/>
            <p:cNvSpPr/>
            <p:nvPr/>
          </p:nvSpPr>
          <p:spPr>
            <a:xfrm>
              <a:off x="3360650" y="2587200"/>
              <a:ext cx="19700" cy="36525"/>
            </a:xfrm>
            <a:custGeom>
              <a:avLst/>
              <a:gdLst/>
              <a:ahLst/>
              <a:cxnLst/>
              <a:rect l="l" t="t" r="r" b="b"/>
              <a:pathLst>
                <a:path w="788" h="1461" extrusionOk="0">
                  <a:moveTo>
                    <a:pt x="563" y="0"/>
                  </a:moveTo>
                  <a:lnTo>
                    <a:pt x="1" y="1348"/>
                  </a:lnTo>
                  <a:cubicBezTo>
                    <a:pt x="1" y="1404"/>
                    <a:pt x="57" y="1461"/>
                    <a:pt x="113" y="1461"/>
                  </a:cubicBezTo>
                  <a:cubicBezTo>
                    <a:pt x="169" y="1461"/>
                    <a:pt x="226" y="1461"/>
                    <a:pt x="226" y="1404"/>
                  </a:cubicBezTo>
                  <a:lnTo>
                    <a:pt x="787" y="56"/>
                  </a:lnTo>
                  <a:lnTo>
                    <a:pt x="56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5"/>
            <p:cNvSpPr/>
            <p:nvPr/>
          </p:nvSpPr>
          <p:spPr>
            <a:xfrm>
              <a:off x="3301675" y="1786275"/>
              <a:ext cx="40750" cy="62375"/>
            </a:xfrm>
            <a:custGeom>
              <a:avLst/>
              <a:gdLst/>
              <a:ahLst/>
              <a:cxnLst/>
              <a:rect l="l" t="t" r="r" b="b"/>
              <a:pathLst>
                <a:path w="1630" h="2495" extrusionOk="0">
                  <a:moveTo>
                    <a:pt x="106" y="0"/>
                  </a:moveTo>
                  <a:cubicBezTo>
                    <a:pt x="90" y="0"/>
                    <a:pt x="74" y="7"/>
                    <a:pt x="57" y="24"/>
                  </a:cubicBezTo>
                  <a:cubicBezTo>
                    <a:pt x="1" y="24"/>
                    <a:pt x="1" y="136"/>
                    <a:pt x="57" y="192"/>
                  </a:cubicBezTo>
                  <a:lnTo>
                    <a:pt x="1461" y="2495"/>
                  </a:lnTo>
                  <a:lnTo>
                    <a:pt x="1630" y="2382"/>
                  </a:lnTo>
                  <a:lnTo>
                    <a:pt x="226" y="80"/>
                  </a:lnTo>
                  <a:cubicBezTo>
                    <a:pt x="186" y="40"/>
                    <a:pt x="146" y="0"/>
                    <a:pt x="1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5"/>
            <p:cNvSpPr/>
            <p:nvPr/>
          </p:nvSpPr>
          <p:spPr>
            <a:xfrm>
              <a:off x="3261650" y="1812575"/>
              <a:ext cx="47075" cy="58550"/>
            </a:xfrm>
            <a:custGeom>
              <a:avLst/>
              <a:gdLst/>
              <a:ahLst/>
              <a:cxnLst/>
              <a:rect l="l" t="t" r="r" b="b"/>
              <a:pathLst>
                <a:path w="1883" h="2342" extrusionOk="0">
                  <a:moveTo>
                    <a:pt x="191" y="1"/>
                  </a:moveTo>
                  <a:cubicBezTo>
                    <a:pt x="109" y="1"/>
                    <a:pt x="0" y="108"/>
                    <a:pt x="86" y="151"/>
                  </a:cubicBezTo>
                  <a:lnTo>
                    <a:pt x="1714" y="2341"/>
                  </a:lnTo>
                  <a:lnTo>
                    <a:pt x="1883" y="2229"/>
                  </a:lnTo>
                  <a:lnTo>
                    <a:pt x="254" y="39"/>
                  </a:lnTo>
                  <a:cubicBezTo>
                    <a:pt x="241" y="12"/>
                    <a:pt x="217" y="1"/>
                    <a:pt x="19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5"/>
            <p:cNvSpPr/>
            <p:nvPr/>
          </p:nvSpPr>
          <p:spPr>
            <a:xfrm>
              <a:off x="3341000" y="1765800"/>
              <a:ext cx="35125" cy="64600"/>
            </a:xfrm>
            <a:custGeom>
              <a:avLst/>
              <a:gdLst/>
              <a:ahLst/>
              <a:cxnLst/>
              <a:rect l="l" t="t" r="r" b="b"/>
              <a:pathLst>
                <a:path w="1405" h="2584" extrusionOk="0">
                  <a:moveTo>
                    <a:pt x="113" y="0"/>
                  </a:moveTo>
                  <a:cubicBezTo>
                    <a:pt x="57" y="0"/>
                    <a:pt x="1" y="112"/>
                    <a:pt x="57" y="169"/>
                  </a:cubicBezTo>
                  <a:lnTo>
                    <a:pt x="1236" y="2584"/>
                  </a:lnTo>
                  <a:lnTo>
                    <a:pt x="1405" y="2471"/>
                  </a:lnTo>
                  <a:lnTo>
                    <a:pt x="225" y="56"/>
                  </a:lnTo>
                  <a:cubicBezTo>
                    <a:pt x="225" y="0"/>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5"/>
            <p:cNvSpPr/>
            <p:nvPr/>
          </p:nvSpPr>
          <p:spPr>
            <a:xfrm>
              <a:off x="3226525" y="1840675"/>
              <a:ext cx="52725" cy="55725"/>
            </a:xfrm>
            <a:custGeom>
              <a:avLst/>
              <a:gdLst/>
              <a:ahLst/>
              <a:cxnLst/>
              <a:rect l="l" t="t" r="r" b="b"/>
              <a:pathLst>
                <a:path w="2109" h="2229" extrusionOk="0">
                  <a:moveTo>
                    <a:pt x="195" y="1"/>
                  </a:moveTo>
                  <a:cubicBezTo>
                    <a:pt x="113" y="1"/>
                    <a:pt x="0" y="120"/>
                    <a:pt x="86" y="206"/>
                  </a:cubicBezTo>
                  <a:lnTo>
                    <a:pt x="1940" y="2228"/>
                  </a:lnTo>
                  <a:lnTo>
                    <a:pt x="2108" y="2060"/>
                  </a:lnTo>
                  <a:lnTo>
                    <a:pt x="255" y="38"/>
                  </a:lnTo>
                  <a:cubicBezTo>
                    <a:pt x="242" y="12"/>
                    <a:pt x="220" y="1"/>
                    <a:pt x="195"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5"/>
            <p:cNvSpPr/>
            <p:nvPr/>
          </p:nvSpPr>
          <p:spPr>
            <a:xfrm>
              <a:off x="3384525" y="1747525"/>
              <a:ext cx="29525" cy="68825"/>
            </a:xfrm>
            <a:custGeom>
              <a:avLst/>
              <a:gdLst/>
              <a:ahLst/>
              <a:cxnLst/>
              <a:rect l="l" t="t" r="r" b="b"/>
              <a:pathLst>
                <a:path w="1181" h="2753" extrusionOk="0">
                  <a:moveTo>
                    <a:pt x="113" y="1"/>
                  </a:moveTo>
                  <a:cubicBezTo>
                    <a:pt x="57" y="57"/>
                    <a:pt x="1" y="113"/>
                    <a:pt x="57" y="169"/>
                  </a:cubicBezTo>
                  <a:lnTo>
                    <a:pt x="955" y="2753"/>
                  </a:lnTo>
                  <a:lnTo>
                    <a:pt x="1180" y="2641"/>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5"/>
            <p:cNvSpPr/>
            <p:nvPr/>
          </p:nvSpPr>
          <p:spPr>
            <a:xfrm>
              <a:off x="3519325" y="1720850"/>
              <a:ext cx="8450" cy="71650"/>
            </a:xfrm>
            <a:custGeom>
              <a:avLst/>
              <a:gdLst/>
              <a:ahLst/>
              <a:cxnLst/>
              <a:rect l="l" t="t" r="r" b="b"/>
              <a:pathLst>
                <a:path w="338" h="2866" extrusionOk="0">
                  <a:moveTo>
                    <a:pt x="113" y="1"/>
                  </a:moveTo>
                  <a:cubicBezTo>
                    <a:pt x="57" y="1"/>
                    <a:pt x="0" y="57"/>
                    <a:pt x="0" y="113"/>
                  </a:cubicBezTo>
                  <a:lnTo>
                    <a:pt x="113" y="2865"/>
                  </a:lnTo>
                  <a:lnTo>
                    <a:pt x="337" y="2809"/>
                  </a:lnTo>
                  <a:lnTo>
                    <a:pt x="225" y="113"/>
                  </a:lnTo>
                  <a:cubicBezTo>
                    <a:pt x="225" y="57"/>
                    <a:pt x="169" y="1"/>
                    <a:pt x="11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5"/>
            <p:cNvSpPr/>
            <p:nvPr/>
          </p:nvSpPr>
          <p:spPr>
            <a:xfrm>
              <a:off x="3428050" y="1734325"/>
              <a:ext cx="22500" cy="69400"/>
            </a:xfrm>
            <a:custGeom>
              <a:avLst/>
              <a:gdLst/>
              <a:ahLst/>
              <a:cxnLst/>
              <a:rect l="l" t="t" r="r" b="b"/>
              <a:pathLst>
                <a:path w="900" h="2776" extrusionOk="0">
                  <a:moveTo>
                    <a:pt x="141" y="0"/>
                  </a:moveTo>
                  <a:cubicBezTo>
                    <a:pt x="118" y="0"/>
                    <a:pt x="90" y="7"/>
                    <a:pt x="57" y="23"/>
                  </a:cubicBezTo>
                  <a:cubicBezTo>
                    <a:pt x="1" y="23"/>
                    <a:pt x="1" y="80"/>
                    <a:pt x="1" y="136"/>
                  </a:cubicBezTo>
                  <a:lnTo>
                    <a:pt x="675" y="2775"/>
                  </a:lnTo>
                  <a:lnTo>
                    <a:pt x="899" y="2719"/>
                  </a:lnTo>
                  <a:lnTo>
                    <a:pt x="225" y="80"/>
                  </a:lnTo>
                  <a:cubicBezTo>
                    <a:pt x="225" y="40"/>
                    <a:pt x="197" y="0"/>
                    <a:pt x="14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5"/>
            <p:cNvSpPr/>
            <p:nvPr/>
          </p:nvSpPr>
          <p:spPr>
            <a:xfrm>
              <a:off x="3474400" y="1725075"/>
              <a:ext cx="15450" cy="70225"/>
            </a:xfrm>
            <a:custGeom>
              <a:avLst/>
              <a:gdLst/>
              <a:ahLst/>
              <a:cxnLst/>
              <a:rect l="l" t="t" r="r" b="b"/>
              <a:pathLst>
                <a:path w="618" h="2809" extrusionOk="0">
                  <a:moveTo>
                    <a:pt x="113" y="0"/>
                  </a:moveTo>
                  <a:cubicBezTo>
                    <a:pt x="0" y="0"/>
                    <a:pt x="0" y="56"/>
                    <a:pt x="0" y="113"/>
                  </a:cubicBezTo>
                  <a:lnTo>
                    <a:pt x="393" y="2809"/>
                  </a:lnTo>
                  <a:lnTo>
                    <a:pt x="618" y="2809"/>
                  </a:lnTo>
                  <a:lnTo>
                    <a:pt x="225" y="113"/>
                  </a:lnTo>
                  <a:cubicBezTo>
                    <a:pt x="169" y="56"/>
                    <a:pt x="169" y="0"/>
                    <a:pt x="11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5"/>
            <p:cNvSpPr/>
            <p:nvPr/>
          </p:nvSpPr>
          <p:spPr>
            <a:xfrm>
              <a:off x="3100900" y="2030575"/>
              <a:ext cx="68825" cy="27300"/>
            </a:xfrm>
            <a:custGeom>
              <a:avLst/>
              <a:gdLst/>
              <a:ahLst/>
              <a:cxnLst/>
              <a:rect l="l" t="t" r="r" b="b"/>
              <a:pathLst>
                <a:path w="2753" h="1092" extrusionOk="0">
                  <a:moveTo>
                    <a:pt x="121" y="1"/>
                  </a:moveTo>
                  <a:cubicBezTo>
                    <a:pt x="85" y="1"/>
                    <a:pt x="57" y="41"/>
                    <a:pt x="57" y="80"/>
                  </a:cubicBezTo>
                  <a:cubicBezTo>
                    <a:pt x="0" y="136"/>
                    <a:pt x="57" y="193"/>
                    <a:pt x="113" y="193"/>
                  </a:cubicBezTo>
                  <a:lnTo>
                    <a:pt x="2696" y="1091"/>
                  </a:lnTo>
                  <a:lnTo>
                    <a:pt x="2753" y="923"/>
                  </a:lnTo>
                  <a:lnTo>
                    <a:pt x="169" y="24"/>
                  </a:lnTo>
                  <a:cubicBezTo>
                    <a:pt x="152"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5"/>
            <p:cNvSpPr/>
            <p:nvPr/>
          </p:nvSpPr>
          <p:spPr>
            <a:xfrm>
              <a:off x="3194975" y="1874250"/>
              <a:ext cx="56200" cy="51625"/>
            </a:xfrm>
            <a:custGeom>
              <a:avLst/>
              <a:gdLst/>
              <a:ahLst/>
              <a:cxnLst/>
              <a:rect l="l" t="t" r="r" b="b"/>
              <a:pathLst>
                <a:path w="2248" h="2065" extrusionOk="0">
                  <a:moveTo>
                    <a:pt x="120" y="1"/>
                  </a:moveTo>
                  <a:cubicBezTo>
                    <a:pt x="85" y="1"/>
                    <a:pt x="57" y="15"/>
                    <a:pt x="57" y="43"/>
                  </a:cubicBezTo>
                  <a:cubicBezTo>
                    <a:pt x="0" y="99"/>
                    <a:pt x="0" y="155"/>
                    <a:pt x="57" y="211"/>
                  </a:cubicBezTo>
                  <a:lnTo>
                    <a:pt x="2079" y="2065"/>
                  </a:lnTo>
                  <a:lnTo>
                    <a:pt x="2247" y="1896"/>
                  </a:lnTo>
                  <a:lnTo>
                    <a:pt x="225" y="43"/>
                  </a:lnTo>
                  <a:cubicBezTo>
                    <a:pt x="197" y="15"/>
                    <a:pt x="155"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5"/>
            <p:cNvSpPr/>
            <p:nvPr/>
          </p:nvSpPr>
          <p:spPr>
            <a:xfrm>
              <a:off x="3078425" y="2118225"/>
              <a:ext cx="70250" cy="16875"/>
            </a:xfrm>
            <a:custGeom>
              <a:avLst/>
              <a:gdLst/>
              <a:ahLst/>
              <a:cxnLst/>
              <a:rect l="l" t="t" r="r" b="b"/>
              <a:pathLst>
                <a:path w="2810" h="675" extrusionOk="0">
                  <a:moveTo>
                    <a:pt x="169" y="0"/>
                  </a:moveTo>
                  <a:cubicBezTo>
                    <a:pt x="113" y="0"/>
                    <a:pt x="57" y="57"/>
                    <a:pt x="57" y="113"/>
                  </a:cubicBezTo>
                  <a:cubicBezTo>
                    <a:pt x="1" y="169"/>
                    <a:pt x="57" y="225"/>
                    <a:pt x="113" y="281"/>
                  </a:cubicBezTo>
                  <a:lnTo>
                    <a:pt x="2809" y="674"/>
                  </a:lnTo>
                  <a:lnTo>
                    <a:pt x="2809" y="45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5"/>
            <p:cNvSpPr/>
            <p:nvPr/>
          </p:nvSpPr>
          <p:spPr>
            <a:xfrm>
              <a:off x="3088250" y="2074100"/>
              <a:ext cx="70250" cy="21675"/>
            </a:xfrm>
            <a:custGeom>
              <a:avLst/>
              <a:gdLst/>
              <a:ahLst/>
              <a:cxnLst/>
              <a:rect l="l" t="t" r="r" b="b"/>
              <a:pathLst>
                <a:path w="2810" h="867" extrusionOk="0">
                  <a:moveTo>
                    <a:pt x="110" y="1"/>
                  </a:moveTo>
                  <a:cubicBezTo>
                    <a:pt x="57" y="1"/>
                    <a:pt x="1" y="41"/>
                    <a:pt x="1" y="80"/>
                  </a:cubicBezTo>
                  <a:cubicBezTo>
                    <a:pt x="1" y="137"/>
                    <a:pt x="57" y="137"/>
                    <a:pt x="113" y="193"/>
                  </a:cubicBezTo>
                  <a:lnTo>
                    <a:pt x="2753" y="867"/>
                  </a:lnTo>
                  <a:cubicBezTo>
                    <a:pt x="2753" y="811"/>
                    <a:pt x="2753" y="754"/>
                    <a:pt x="2809" y="642"/>
                  </a:cubicBezTo>
                  <a:lnTo>
                    <a:pt x="169" y="24"/>
                  </a:lnTo>
                  <a:cubicBezTo>
                    <a:pt x="153" y="8"/>
                    <a:pt x="132" y="1"/>
                    <a:pt x="11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5"/>
            <p:cNvSpPr/>
            <p:nvPr/>
          </p:nvSpPr>
          <p:spPr>
            <a:xfrm>
              <a:off x="3119150" y="1987050"/>
              <a:ext cx="66025" cy="34300"/>
            </a:xfrm>
            <a:custGeom>
              <a:avLst/>
              <a:gdLst/>
              <a:ahLst/>
              <a:cxnLst/>
              <a:rect l="l" t="t" r="r" b="b"/>
              <a:pathLst>
                <a:path w="2641" h="1372" extrusionOk="0">
                  <a:moveTo>
                    <a:pt x="121" y="1"/>
                  </a:moveTo>
                  <a:cubicBezTo>
                    <a:pt x="85" y="1"/>
                    <a:pt x="57" y="41"/>
                    <a:pt x="57" y="80"/>
                  </a:cubicBezTo>
                  <a:cubicBezTo>
                    <a:pt x="1" y="80"/>
                    <a:pt x="1" y="193"/>
                    <a:pt x="57" y="193"/>
                  </a:cubicBezTo>
                  <a:lnTo>
                    <a:pt x="2528" y="1372"/>
                  </a:lnTo>
                  <a:cubicBezTo>
                    <a:pt x="2584" y="1316"/>
                    <a:pt x="2584" y="1260"/>
                    <a:pt x="2640" y="1204"/>
                  </a:cubicBezTo>
                  <a:lnTo>
                    <a:pt x="169" y="24"/>
                  </a:lnTo>
                  <a:cubicBezTo>
                    <a:pt x="153" y="8"/>
                    <a:pt x="136" y="1"/>
                    <a:pt x="12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5"/>
            <p:cNvSpPr/>
            <p:nvPr/>
          </p:nvSpPr>
          <p:spPr>
            <a:xfrm>
              <a:off x="3166900" y="1907950"/>
              <a:ext cx="59000" cy="46025"/>
            </a:xfrm>
            <a:custGeom>
              <a:avLst/>
              <a:gdLst/>
              <a:ahLst/>
              <a:cxnLst/>
              <a:rect l="l" t="t" r="r" b="b"/>
              <a:pathLst>
                <a:path w="2360" h="1841" extrusionOk="0">
                  <a:moveTo>
                    <a:pt x="84" y="1"/>
                  </a:moveTo>
                  <a:cubicBezTo>
                    <a:pt x="56" y="1"/>
                    <a:pt x="28" y="15"/>
                    <a:pt x="0" y="43"/>
                  </a:cubicBezTo>
                  <a:cubicBezTo>
                    <a:pt x="0" y="99"/>
                    <a:pt x="0" y="155"/>
                    <a:pt x="0" y="211"/>
                  </a:cubicBezTo>
                  <a:lnTo>
                    <a:pt x="2247" y="1840"/>
                  </a:lnTo>
                  <a:lnTo>
                    <a:pt x="2359" y="1672"/>
                  </a:lnTo>
                  <a:lnTo>
                    <a:pt x="169" y="43"/>
                  </a:lnTo>
                  <a:cubicBezTo>
                    <a:pt x="141" y="15"/>
                    <a:pt x="113" y="1"/>
                    <a:pt x="8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5"/>
            <p:cNvSpPr/>
            <p:nvPr/>
          </p:nvSpPr>
          <p:spPr>
            <a:xfrm>
              <a:off x="3140225" y="1947275"/>
              <a:ext cx="63200" cy="40400"/>
            </a:xfrm>
            <a:custGeom>
              <a:avLst/>
              <a:gdLst/>
              <a:ahLst/>
              <a:cxnLst/>
              <a:rect l="l" t="t" r="r" b="b"/>
              <a:pathLst>
                <a:path w="2528" h="1616" extrusionOk="0">
                  <a:moveTo>
                    <a:pt x="112" y="0"/>
                  </a:moveTo>
                  <a:cubicBezTo>
                    <a:pt x="84" y="0"/>
                    <a:pt x="56" y="14"/>
                    <a:pt x="56" y="42"/>
                  </a:cubicBezTo>
                  <a:cubicBezTo>
                    <a:pt x="0" y="42"/>
                    <a:pt x="0" y="155"/>
                    <a:pt x="56" y="155"/>
                  </a:cubicBezTo>
                  <a:lnTo>
                    <a:pt x="2415" y="1615"/>
                  </a:lnTo>
                  <a:lnTo>
                    <a:pt x="2527" y="1447"/>
                  </a:lnTo>
                  <a:lnTo>
                    <a:pt x="169" y="42"/>
                  </a:lnTo>
                  <a:cubicBezTo>
                    <a:pt x="169" y="14"/>
                    <a:pt x="140" y="0"/>
                    <a:pt x="11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5"/>
            <p:cNvSpPr/>
            <p:nvPr/>
          </p:nvSpPr>
          <p:spPr>
            <a:xfrm>
              <a:off x="3676575" y="1747525"/>
              <a:ext cx="28125" cy="67425"/>
            </a:xfrm>
            <a:custGeom>
              <a:avLst/>
              <a:gdLst/>
              <a:ahLst/>
              <a:cxnLst/>
              <a:rect l="l" t="t" r="r" b="b"/>
              <a:pathLst>
                <a:path w="1125" h="2697" extrusionOk="0">
                  <a:moveTo>
                    <a:pt x="1068" y="1"/>
                  </a:moveTo>
                  <a:cubicBezTo>
                    <a:pt x="1012" y="1"/>
                    <a:pt x="956" y="1"/>
                    <a:pt x="900" y="57"/>
                  </a:cubicBezTo>
                  <a:lnTo>
                    <a:pt x="1" y="2641"/>
                  </a:lnTo>
                  <a:lnTo>
                    <a:pt x="226" y="2697"/>
                  </a:lnTo>
                  <a:lnTo>
                    <a:pt x="1124" y="169"/>
                  </a:lnTo>
                  <a:cubicBezTo>
                    <a:pt x="1124" y="113"/>
                    <a:pt x="1124" y="57"/>
                    <a:pt x="1068"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5"/>
            <p:cNvSpPr/>
            <p:nvPr/>
          </p:nvSpPr>
          <p:spPr>
            <a:xfrm>
              <a:off x="3919500" y="2031175"/>
              <a:ext cx="68825" cy="28100"/>
            </a:xfrm>
            <a:custGeom>
              <a:avLst/>
              <a:gdLst/>
              <a:ahLst/>
              <a:cxnLst/>
              <a:rect l="l" t="t" r="r" b="b"/>
              <a:pathLst>
                <a:path w="2753" h="1124" extrusionOk="0">
                  <a:moveTo>
                    <a:pt x="2584" y="0"/>
                  </a:moveTo>
                  <a:lnTo>
                    <a:pt x="0" y="899"/>
                  </a:lnTo>
                  <a:cubicBezTo>
                    <a:pt x="56" y="1011"/>
                    <a:pt x="56" y="1067"/>
                    <a:pt x="113" y="1123"/>
                  </a:cubicBezTo>
                  <a:lnTo>
                    <a:pt x="2640" y="225"/>
                  </a:lnTo>
                  <a:cubicBezTo>
                    <a:pt x="2696" y="169"/>
                    <a:pt x="2752" y="112"/>
                    <a:pt x="2696" y="56"/>
                  </a:cubicBezTo>
                  <a:cubicBezTo>
                    <a:pt x="2696" y="0"/>
                    <a:pt x="2640" y="0"/>
                    <a:pt x="258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5"/>
            <p:cNvSpPr/>
            <p:nvPr/>
          </p:nvSpPr>
          <p:spPr>
            <a:xfrm>
              <a:off x="3904050" y="1987650"/>
              <a:ext cx="66025" cy="35125"/>
            </a:xfrm>
            <a:custGeom>
              <a:avLst/>
              <a:gdLst/>
              <a:ahLst/>
              <a:cxnLst/>
              <a:rect l="l" t="t" r="r" b="b"/>
              <a:pathLst>
                <a:path w="2641" h="1405" extrusionOk="0">
                  <a:moveTo>
                    <a:pt x="2472" y="0"/>
                  </a:moveTo>
                  <a:lnTo>
                    <a:pt x="1" y="1180"/>
                  </a:lnTo>
                  <a:lnTo>
                    <a:pt x="113" y="1404"/>
                  </a:lnTo>
                  <a:lnTo>
                    <a:pt x="2584" y="225"/>
                  </a:lnTo>
                  <a:cubicBezTo>
                    <a:pt x="2640" y="169"/>
                    <a:pt x="2640" y="112"/>
                    <a:pt x="2640" y="56"/>
                  </a:cubicBezTo>
                  <a:cubicBezTo>
                    <a:pt x="2584" y="0"/>
                    <a:pt x="2528" y="0"/>
                    <a:pt x="24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5"/>
            <p:cNvSpPr/>
            <p:nvPr/>
          </p:nvSpPr>
          <p:spPr>
            <a:xfrm>
              <a:off x="3885800" y="1948325"/>
              <a:ext cx="63200" cy="39350"/>
            </a:xfrm>
            <a:custGeom>
              <a:avLst/>
              <a:gdLst/>
              <a:ahLst/>
              <a:cxnLst/>
              <a:rect l="l" t="t" r="r" b="b"/>
              <a:pathLst>
                <a:path w="2528" h="1574" extrusionOk="0">
                  <a:moveTo>
                    <a:pt x="2359" y="0"/>
                  </a:moveTo>
                  <a:lnTo>
                    <a:pt x="0" y="1405"/>
                  </a:lnTo>
                  <a:lnTo>
                    <a:pt x="113" y="1573"/>
                  </a:lnTo>
                  <a:lnTo>
                    <a:pt x="2472" y="169"/>
                  </a:lnTo>
                  <a:cubicBezTo>
                    <a:pt x="2528" y="169"/>
                    <a:pt x="2528" y="113"/>
                    <a:pt x="2528" y="57"/>
                  </a:cubicBezTo>
                  <a:cubicBezTo>
                    <a:pt x="2472" y="0"/>
                    <a:pt x="2415" y="0"/>
                    <a:pt x="235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5"/>
            <p:cNvSpPr/>
            <p:nvPr/>
          </p:nvSpPr>
          <p:spPr>
            <a:xfrm>
              <a:off x="3863325" y="1909350"/>
              <a:ext cx="59000" cy="46025"/>
            </a:xfrm>
            <a:custGeom>
              <a:avLst/>
              <a:gdLst/>
              <a:ahLst/>
              <a:cxnLst/>
              <a:rect l="l" t="t" r="r" b="b"/>
              <a:pathLst>
                <a:path w="2360" h="1841" extrusionOk="0">
                  <a:moveTo>
                    <a:pt x="2254" y="1"/>
                  </a:moveTo>
                  <a:cubicBezTo>
                    <a:pt x="2219" y="1"/>
                    <a:pt x="2191" y="15"/>
                    <a:pt x="2191" y="43"/>
                  </a:cubicBezTo>
                  <a:lnTo>
                    <a:pt x="1" y="1672"/>
                  </a:lnTo>
                  <a:cubicBezTo>
                    <a:pt x="57" y="1728"/>
                    <a:pt x="113" y="1784"/>
                    <a:pt x="169" y="1840"/>
                  </a:cubicBezTo>
                  <a:lnTo>
                    <a:pt x="2360" y="211"/>
                  </a:lnTo>
                  <a:cubicBezTo>
                    <a:pt x="2360" y="155"/>
                    <a:pt x="2360" y="99"/>
                    <a:pt x="2360" y="43"/>
                  </a:cubicBezTo>
                  <a:cubicBezTo>
                    <a:pt x="2332" y="15"/>
                    <a:pt x="2289" y="1"/>
                    <a:pt x="2254"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5"/>
            <p:cNvSpPr/>
            <p:nvPr/>
          </p:nvSpPr>
          <p:spPr>
            <a:xfrm>
              <a:off x="3941950" y="2164550"/>
              <a:ext cx="71650" cy="9850"/>
            </a:xfrm>
            <a:custGeom>
              <a:avLst/>
              <a:gdLst/>
              <a:ahLst/>
              <a:cxnLst/>
              <a:rect l="l" t="t" r="r" b="b"/>
              <a:pathLst>
                <a:path w="2866" h="394" extrusionOk="0">
                  <a:moveTo>
                    <a:pt x="2753" y="1"/>
                  </a:moveTo>
                  <a:lnTo>
                    <a:pt x="1" y="169"/>
                  </a:lnTo>
                  <a:lnTo>
                    <a:pt x="1" y="394"/>
                  </a:lnTo>
                  <a:lnTo>
                    <a:pt x="2753" y="225"/>
                  </a:lnTo>
                  <a:cubicBezTo>
                    <a:pt x="2809" y="225"/>
                    <a:pt x="2865" y="169"/>
                    <a:pt x="2865" y="113"/>
                  </a:cubicBezTo>
                  <a:cubicBezTo>
                    <a:pt x="2865" y="57"/>
                    <a:pt x="2809" y="1"/>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5"/>
            <p:cNvSpPr/>
            <p:nvPr/>
          </p:nvSpPr>
          <p:spPr>
            <a:xfrm>
              <a:off x="3839450" y="1874250"/>
              <a:ext cx="54800" cy="51625"/>
            </a:xfrm>
            <a:custGeom>
              <a:avLst/>
              <a:gdLst/>
              <a:ahLst/>
              <a:cxnLst/>
              <a:rect l="l" t="t" r="r" b="b"/>
              <a:pathLst>
                <a:path w="2192" h="2065" extrusionOk="0">
                  <a:moveTo>
                    <a:pt x="2079" y="1"/>
                  </a:moveTo>
                  <a:cubicBezTo>
                    <a:pt x="2051" y="1"/>
                    <a:pt x="2023" y="15"/>
                    <a:pt x="2023" y="43"/>
                  </a:cubicBezTo>
                  <a:lnTo>
                    <a:pt x="1" y="1896"/>
                  </a:lnTo>
                  <a:lnTo>
                    <a:pt x="113" y="2065"/>
                  </a:lnTo>
                  <a:lnTo>
                    <a:pt x="2135" y="211"/>
                  </a:lnTo>
                  <a:cubicBezTo>
                    <a:pt x="2191" y="155"/>
                    <a:pt x="2191" y="99"/>
                    <a:pt x="2135" y="43"/>
                  </a:cubicBezTo>
                  <a:cubicBezTo>
                    <a:pt x="2135" y="15"/>
                    <a:pt x="2107" y="1"/>
                    <a:pt x="207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5"/>
            <p:cNvSpPr/>
            <p:nvPr/>
          </p:nvSpPr>
          <p:spPr>
            <a:xfrm>
              <a:off x="3930725" y="2074475"/>
              <a:ext cx="70200" cy="21300"/>
            </a:xfrm>
            <a:custGeom>
              <a:avLst/>
              <a:gdLst/>
              <a:ahLst/>
              <a:cxnLst/>
              <a:rect l="l" t="t" r="r" b="b"/>
              <a:pathLst>
                <a:path w="2808" h="852" extrusionOk="0">
                  <a:moveTo>
                    <a:pt x="2690" y="0"/>
                  </a:moveTo>
                  <a:cubicBezTo>
                    <a:pt x="2675" y="0"/>
                    <a:pt x="2659" y="3"/>
                    <a:pt x="2640" y="9"/>
                  </a:cubicBezTo>
                  <a:lnTo>
                    <a:pt x="1" y="627"/>
                  </a:lnTo>
                  <a:cubicBezTo>
                    <a:pt x="57" y="739"/>
                    <a:pt x="57" y="796"/>
                    <a:pt x="57" y="852"/>
                  </a:cubicBezTo>
                  <a:lnTo>
                    <a:pt x="2697" y="234"/>
                  </a:lnTo>
                  <a:cubicBezTo>
                    <a:pt x="2797" y="184"/>
                    <a:pt x="2808" y="0"/>
                    <a:pt x="26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5"/>
            <p:cNvSpPr/>
            <p:nvPr/>
          </p:nvSpPr>
          <p:spPr>
            <a:xfrm>
              <a:off x="3939150" y="2120450"/>
              <a:ext cx="71650" cy="16050"/>
            </a:xfrm>
            <a:custGeom>
              <a:avLst/>
              <a:gdLst/>
              <a:ahLst/>
              <a:cxnLst/>
              <a:rect l="l" t="t" r="r" b="b"/>
              <a:pathLst>
                <a:path w="2866" h="642" extrusionOk="0">
                  <a:moveTo>
                    <a:pt x="2746" y="0"/>
                  </a:moveTo>
                  <a:cubicBezTo>
                    <a:pt x="2729" y="0"/>
                    <a:pt x="2713" y="7"/>
                    <a:pt x="2697" y="24"/>
                  </a:cubicBezTo>
                  <a:lnTo>
                    <a:pt x="1" y="417"/>
                  </a:lnTo>
                  <a:cubicBezTo>
                    <a:pt x="1" y="473"/>
                    <a:pt x="57" y="529"/>
                    <a:pt x="57" y="641"/>
                  </a:cubicBezTo>
                  <a:lnTo>
                    <a:pt x="2753" y="248"/>
                  </a:lnTo>
                  <a:cubicBezTo>
                    <a:pt x="2809" y="192"/>
                    <a:pt x="2865" y="136"/>
                    <a:pt x="2865" y="80"/>
                  </a:cubicBezTo>
                  <a:cubicBezTo>
                    <a:pt x="2825" y="40"/>
                    <a:pt x="2786" y="0"/>
                    <a:pt x="274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5"/>
            <p:cNvSpPr/>
            <p:nvPr/>
          </p:nvSpPr>
          <p:spPr>
            <a:xfrm>
              <a:off x="3748200" y="1786850"/>
              <a:ext cx="39325" cy="63200"/>
            </a:xfrm>
            <a:custGeom>
              <a:avLst/>
              <a:gdLst/>
              <a:ahLst/>
              <a:cxnLst/>
              <a:rect l="l" t="t" r="r" b="b"/>
              <a:pathLst>
                <a:path w="1573" h="2528" extrusionOk="0">
                  <a:moveTo>
                    <a:pt x="1573" y="1"/>
                  </a:moveTo>
                  <a:cubicBezTo>
                    <a:pt x="1517" y="1"/>
                    <a:pt x="1461" y="1"/>
                    <a:pt x="1404" y="57"/>
                  </a:cubicBezTo>
                  <a:lnTo>
                    <a:pt x="0" y="2416"/>
                  </a:lnTo>
                  <a:lnTo>
                    <a:pt x="169" y="2528"/>
                  </a:lnTo>
                  <a:lnTo>
                    <a:pt x="1573" y="169"/>
                  </a:lnTo>
                  <a:cubicBezTo>
                    <a:pt x="1573" y="113"/>
                    <a:pt x="1573" y="57"/>
                    <a:pt x="157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5"/>
            <p:cNvSpPr/>
            <p:nvPr/>
          </p:nvSpPr>
          <p:spPr>
            <a:xfrm>
              <a:off x="3640075" y="1734900"/>
              <a:ext cx="22500" cy="68825"/>
            </a:xfrm>
            <a:custGeom>
              <a:avLst/>
              <a:gdLst/>
              <a:ahLst/>
              <a:cxnLst/>
              <a:rect l="l" t="t" r="r" b="b"/>
              <a:pathLst>
                <a:path w="900" h="2753" extrusionOk="0">
                  <a:moveTo>
                    <a:pt x="843" y="0"/>
                  </a:moveTo>
                  <a:cubicBezTo>
                    <a:pt x="731" y="0"/>
                    <a:pt x="675" y="0"/>
                    <a:pt x="675" y="57"/>
                  </a:cubicBezTo>
                  <a:lnTo>
                    <a:pt x="1" y="2696"/>
                  </a:lnTo>
                  <a:lnTo>
                    <a:pt x="225" y="2752"/>
                  </a:lnTo>
                  <a:lnTo>
                    <a:pt x="899" y="113"/>
                  </a:lnTo>
                  <a:cubicBezTo>
                    <a:pt x="899" y="57"/>
                    <a:pt x="899" y="0"/>
                    <a:pt x="84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5"/>
            <p:cNvSpPr/>
            <p:nvPr/>
          </p:nvSpPr>
          <p:spPr>
            <a:xfrm>
              <a:off x="3600775" y="1725075"/>
              <a:ext cx="15450" cy="70225"/>
            </a:xfrm>
            <a:custGeom>
              <a:avLst/>
              <a:gdLst/>
              <a:ahLst/>
              <a:cxnLst/>
              <a:rect l="l" t="t" r="r" b="b"/>
              <a:pathLst>
                <a:path w="618" h="2809" extrusionOk="0">
                  <a:moveTo>
                    <a:pt x="505" y="0"/>
                  </a:moveTo>
                  <a:cubicBezTo>
                    <a:pt x="449" y="0"/>
                    <a:pt x="393" y="56"/>
                    <a:pt x="393" y="113"/>
                  </a:cubicBezTo>
                  <a:lnTo>
                    <a:pt x="0" y="2809"/>
                  </a:lnTo>
                  <a:lnTo>
                    <a:pt x="225" y="2809"/>
                  </a:lnTo>
                  <a:lnTo>
                    <a:pt x="618" y="113"/>
                  </a:lnTo>
                  <a:cubicBezTo>
                    <a:pt x="618" y="56"/>
                    <a:pt x="562" y="0"/>
                    <a:pt x="50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5"/>
            <p:cNvSpPr/>
            <p:nvPr/>
          </p:nvSpPr>
          <p:spPr>
            <a:xfrm>
              <a:off x="3074225" y="2163150"/>
              <a:ext cx="71625" cy="9850"/>
            </a:xfrm>
            <a:custGeom>
              <a:avLst/>
              <a:gdLst/>
              <a:ahLst/>
              <a:cxnLst/>
              <a:rect l="l" t="t" r="r" b="b"/>
              <a:pathLst>
                <a:path w="2865" h="394" extrusionOk="0">
                  <a:moveTo>
                    <a:pt x="113" y="1"/>
                  </a:moveTo>
                  <a:cubicBezTo>
                    <a:pt x="56" y="1"/>
                    <a:pt x="0" y="57"/>
                    <a:pt x="0" y="113"/>
                  </a:cubicBezTo>
                  <a:cubicBezTo>
                    <a:pt x="0" y="169"/>
                    <a:pt x="56" y="225"/>
                    <a:pt x="113" y="225"/>
                  </a:cubicBezTo>
                  <a:lnTo>
                    <a:pt x="2865" y="394"/>
                  </a:lnTo>
                  <a:lnTo>
                    <a:pt x="2865" y="169"/>
                  </a:ln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5"/>
            <p:cNvSpPr/>
            <p:nvPr/>
          </p:nvSpPr>
          <p:spPr>
            <a:xfrm>
              <a:off x="3781900" y="1813525"/>
              <a:ext cx="44950" cy="59000"/>
            </a:xfrm>
            <a:custGeom>
              <a:avLst/>
              <a:gdLst/>
              <a:ahLst/>
              <a:cxnLst/>
              <a:rect l="l" t="t" r="r" b="b"/>
              <a:pathLst>
                <a:path w="1798" h="2360" extrusionOk="0">
                  <a:moveTo>
                    <a:pt x="1629" y="1"/>
                  </a:moveTo>
                  <a:lnTo>
                    <a:pt x="0" y="2191"/>
                  </a:lnTo>
                  <a:lnTo>
                    <a:pt x="113" y="2360"/>
                  </a:lnTo>
                  <a:lnTo>
                    <a:pt x="1741" y="169"/>
                  </a:lnTo>
                  <a:cubicBezTo>
                    <a:pt x="1797" y="113"/>
                    <a:pt x="1797" y="57"/>
                    <a:pt x="174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5"/>
            <p:cNvSpPr/>
            <p:nvPr/>
          </p:nvSpPr>
          <p:spPr>
            <a:xfrm>
              <a:off x="3811375" y="1841600"/>
              <a:ext cx="50575" cy="54800"/>
            </a:xfrm>
            <a:custGeom>
              <a:avLst/>
              <a:gdLst/>
              <a:ahLst/>
              <a:cxnLst/>
              <a:rect l="l" t="t" r="r" b="b"/>
              <a:pathLst>
                <a:path w="2023" h="2192" extrusionOk="0">
                  <a:moveTo>
                    <a:pt x="1798" y="1"/>
                  </a:moveTo>
                  <a:lnTo>
                    <a:pt x="1" y="2023"/>
                  </a:lnTo>
                  <a:lnTo>
                    <a:pt x="113" y="2191"/>
                  </a:lnTo>
                  <a:lnTo>
                    <a:pt x="1966" y="169"/>
                  </a:lnTo>
                  <a:cubicBezTo>
                    <a:pt x="2023" y="113"/>
                    <a:pt x="2023" y="57"/>
                    <a:pt x="196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5"/>
            <p:cNvSpPr/>
            <p:nvPr/>
          </p:nvSpPr>
          <p:spPr>
            <a:xfrm>
              <a:off x="3713100" y="1765200"/>
              <a:ext cx="35125" cy="65200"/>
            </a:xfrm>
            <a:custGeom>
              <a:avLst/>
              <a:gdLst/>
              <a:ahLst/>
              <a:cxnLst/>
              <a:rect l="l" t="t" r="r" b="b"/>
              <a:pathLst>
                <a:path w="1405" h="2608" extrusionOk="0">
                  <a:moveTo>
                    <a:pt x="1299" y="1"/>
                  </a:moveTo>
                  <a:cubicBezTo>
                    <a:pt x="1259" y="1"/>
                    <a:pt x="1219" y="41"/>
                    <a:pt x="1180" y="80"/>
                  </a:cubicBezTo>
                  <a:lnTo>
                    <a:pt x="0" y="2551"/>
                  </a:lnTo>
                  <a:lnTo>
                    <a:pt x="225" y="2608"/>
                  </a:lnTo>
                  <a:lnTo>
                    <a:pt x="1404" y="193"/>
                  </a:lnTo>
                  <a:cubicBezTo>
                    <a:pt x="1404" y="136"/>
                    <a:pt x="1404" y="24"/>
                    <a:pt x="1348" y="24"/>
                  </a:cubicBezTo>
                  <a:cubicBezTo>
                    <a:pt x="1332" y="8"/>
                    <a:pt x="1315" y="1"/>
                    <a:pt x="129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5"/>
            <p:cNvSpPr/>
            <p:nvPr/>
          </p:nvSpPr>
          <p:spPr>
            <a:xfrm>
              <a:off x="3562850" y="1720850"/>
              <a:ext cx="9850" cy="70250"/>
            </a:xfrm>
            <a:custGeom>
              <a:avLst/>
              <a:gdLst/>
              <a:ahLst/>
              <a:cxnLst/>
              <a:rect l="l" t="t" r="r" b="b"/>
              <a:pathLst>
                <a:path w="394" h="2810" extrusionOk="0">
                  <a:moveTo>
                    <a:pt x="281" y="1"/>
                  </a:moveTo>
                  <a:cubicBezTo>
                    <a:pt x="169" y="1"/>
                    <a:pt x="169" y="57"/>
                    <a:pt x="169" y="113"/>
                  </a:cubicBezTo>
                  <a:lnTo>
                    <a:pt x="1" y="2809"/>
                  </a:lnTo>
                  <a:lnTo>
                    <a:pt x="225" y="2809"/>
                  </a:lnTo>
                  <a:lnTo>
                    <a:pt x="338" y="113"/>
                  </a:lnTo>
                  <a:cubicBezTo>
                    <a:pt x="394" y="57"/>
                    <a:pt x="338" y="1"/>
                    <a:pt x="28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5"/>
            <p:cNvSpPr/>
            <p:nvPr/>
          </p:nvSpPr>
          <p:spPr>
            <a:xfrm>
              <a:off x="3473000" y="2585800"/>
              <a:ext cx="15450" cy="70225"/>
            </a:xfrm>
            <a:custGeom>
              <a:avLst/>
              <a:gdLst/>
              <a:ahLst/>
              <a:cxnLst/>
              <a:rect l="l" t="t" r="r" b="b"/>
              <a:pathLst>
                <a:path w="618" h="2809" extrusionOk="0">
                  <a:moveTo>
                    <a:pt x="393" y="0"/>
                  </a:moveTo>
                  <a:lnTo>
                    <a:pt x="0" y="2640"/>
                  </a:lnTo>
                  <a:cubicBezTo>
                    <a:pt x="0" y="2696"/>
                    <a:pt x="56" y="2752"/>
                    <a:pt x="112" y="2808"/>
                  </a:cubicBezTo>
                  <a:cubicBezTo>
                    <a:pt x="169" y="2808"/>
                    <a:pt x="225" y="2752"/>
                    <a:pt x="225" y="2696"/>
                  </a:cubicBezTo>
                  <a:lnTo>
                    <a:pt x="61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5"/>
            <p:cNvSpPr/>
            <p:nvPr/>
          </p:nvSpPr>
          <p:spPr>
            <a:xfrm>
              <a:off x="3780500" y="2509975"/>
              <a:ext cx="44950" cy="59000"/>
            </a:xfrm>
            <a:custGeom>
              <a:avLst/>
              <a:gdLst/>
              <a:ahLst/>
              <a:cxnLst/>
              <a:rect l="l" t="t" r="r" b="b"/>
              <a:pathLst>
                <a:path w="1798" h="2360" extrusionOk="0">
                  <a:moveTo>
                    <a:pt x="169" y="0"/>
                  </a:moveTo>
                  <a:lnTo>
                    <a:pt x="0" y="113"/>
                  </a:lnTo>
                  <a:lnTo>
                    <a:pt x="1629" y="2303"/>
                  </a:lnTo>
                  <a:cubicBezTo>
                    <a:pt x="1629" y="2303"/>
                    <a:pt x="1685" y="2359"/>
                    <a:pt x="1685" y="2359"/>
                  </a:cubicBezTo>
                  <a:lnTo>
                    <a:pt x="1741" y="2359"/>
                  </a:lnTo>
                  <a:cubicBezTo>
                    <a:pt x="1797" y="2303"/>
                    <a:pt x="1797" y="2247"/>
                    <a:pt x="1741" y="219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5"/>
            <p:cNvSpPr/>
            <p:nvPr/>
          </p:nvSpPr>
          <p:spPr>
            <a:xfrm>
              <a:off x="3746800" y="2532425"/>
              <a:ext cx="40725" cy="61825"/>
            </a:xfrm>
            <a:custGeom>
              <a:avLst/>
              <a:gdLst/>
              <a:ahLst/>
              <a:cxnLst/>
              <a:rect l="l" t="t" r="r" b="b"/>
              <a:pathLst>
                <a:path w="1629" h="2473" extrusionOk="0">
                  <a:moveTo>
                    <a:pt x="169" y="1"/>
                  </a:moveTo>
                  <a:lnTo>
                    <a:pt x="0" y="113"/>
                  </a:lnTo>
                  <a:lnTo>
                    <a:pt x="1404" y="2416"/>
                  </a:lnTo>
                  <a:cubicBezTo>
                    <a:pt x="1404" y="2472"/>
                    <a:pt x="1460" y="2472"/>
                    <a:pt x="1517" y="2472"/>
                  </a:cubicBezTo>
                  <a:lnTo>
                    <a:pt x="1573" y="2472"/>
                  </a:lnTo>
                  <a:cubicBezTo>
                    <a:pt x="1573" y="2472"/>
                    <a:pt x="1629" y="2360"/>
                    <a:pt x="1573" y="2360"/>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5"/>
            <p:cNvSpPr/>
            <p:nvPr/>
          </p:nvSpPr>
          <p:spPr>
            <a:xfrm>
              <a:off x="3809975" y="2484700"/>
              <a:ext cx="50575" cy="54775"/>
            </a:xfrm>
            <a:custGeom>
              <a:avLst/>
              <a:gdLst/>
              <a:ahLst/>
              <a:cxnLst/>
              <a:rect l="l" t="t" r="r" b="b"/>
              <a:pathLst>
                <a:path w="2023" h="2191" extrusionOk="0">
                  <a:moveTo>
                    <a:pt x="169" y="0"/>
                  </a:moveTo>
                  <a:lnTo>
                    <a:pt x="1" y="169"/>
                  </a:lnTo>
                  <a:lnTo>
                    <a:pt x="1798" y="2191"/>
                  </a:lnTo>
                  <a:lnTo>
                    <a:pt x="1966" y="2191"/>
                  </a:lnTo>
                  <a:cubicBezTo>
                    <a:pt x="2022" y="2135"/>
                    <a:pt x="2022" y="2078"/>
                    <a:pt x="1966" y="2022"/>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5"/>
            <p:cNvSpPr/>
            <p:nvPr/>
          </p:nvSpPr>
          <p:spPr>
            <a:xfrm>
              <a:off x="3713100" y="2550700"/>
              <a:ext cx="33725" cy="64600"/>
            </a:xfrm>
            <a:custGeom>
              <a:avLst/>
              <a:gdLst/>
              <a:ahLst/>
              <a:cxnLst/>
              <a:rect l="l" t="t" r="r" b="b"/>
              <a:pathLst>
                <a:path w="1349" h="2584" extrusionOk="0">
                  <a:moveTo>
                    <a:pt x="169" y="0"/>
                  </a:moveTo>
                  <a:lnTo>
                    <a:pt x="0" y="56"/>
                  </a:lnTo>
                  <a:lnTo>
                    <a:pt x="1123" y="2527"/>
                  </a:lnTo>
                  <a:cubicBezTo>
                    <a:pt x="1180" y="2584"/>
                    <a:pt x="1180" y="2584"/>
                    <a:pt x="1236" y="2584"/>
                  </a:cubicBezTo>
                  <a:lnTo>
                    <a:pt x="1292" y="2584"/>
                  </a:lnTo>
                  <a:cubicBezTo>
                    <a:pt x="1348" y="2584"/>
                    <a:pt x="1348" y="2527"/>
                    <a:pt x="1348" y="2471"/>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5"/>
            <p:cNvSpPr/>
            <p:nvPr/>
          </p:nvSpPr>
          <p:spPr>
            <a:xfrm>
              <a:off x="3838050" y="2456625"/>
              <a:ext cx="56200" cy="50550"/>
            </a:xfrm>
            <a:custGeom>
              <a:avLst/>
              <a:gdLst/>
              <a:ahLst/>
              <a:cxnLst/>
              <a:rect l="l" t="t" r="r" b="b"/>
              <a:pathLst>
                <a:path w="2248" h="2022" extrusionOk="0">
                  <a:moveTo>
                    <a:pt x="169" y="0"/>
                  </a:moveTo>
                  <a:lnTo>
                    <a:pt x="1" y="169"/>
                  </a:lnTo>
                  <a:lnTo>
                    <a:pt x="2023" y="2022"/>
                  </a:lnTo>
                  <a:lnTo>
                    <a:pt x="2135" y="2022"/>
                  </a:lnTo>
                  <a:cubicBezTo>
                    <a:pt x="2191" y="2022"/>
                    <a:pt x="2247" y="1853"/>
                    <a:pt x="2191" y="179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5"/>
            <p:cNvSpPr/>
            <p:nvPr/>
          </p:nvSpPr>
          <p:spPr>
            <a:xfrm>
              <a:off x="3638675" y="2577375"/>
              <a:ext cx="21075" cy="68825"/>
            </a:xfrm>
            <a:custGeom>
              <a:avLst/>
              <a:gdLst/>
              <a:ahLst/>
              <a:cxnLst/>
              <a:rect l="l" t="t" r="r" b="b"/>
              <a:pathLst>
                <a:path w="843" h="2753" extrusionOk="0">
                  <a:moveTo>
                    <a:pt x="169" y="0"/>
                  </a:moveTo>
                  <a:lnTo>
                    <a:pt x="0" y="56"/>
                  </a:lnTo>
                  <a:lnTo>
                    <a:pt x="674" y="2696"/>
                  </a:lnTo>
                  <a:cubicBezTo>
                    <a:pt x="674" y="2752"/>
                    <a:pt x="731" y="2752"/>
                    <a:pt x="787" y="2752"/>
                  </a:cubicBezTo>
                  <a:cubicBezTo>
                    <a:pt x="843" y="2752"/>
                    <a:pt x="843" y="2696"/>
                    <a:pt x="843" y="2640"/>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5"/>
            <p:cNvSpPr/>
            <p:nvPr/>
          </p:nvSpPr>
          <p:spPr>
            <a:xfrm>
              <a:off x="3675175" y="2566125"/>
              <a:ext cx="28100" cy="67425"/>
            </a:xfrm>
            <a:custGeom>
              <a:avLst/>
              <a:gdLst/>
              <a:ahLst/>
              <a:cxnLst/>
              <a:rect l="l" t="t" r="r" b="b"/>
              <a:pathLst>
                <a:path w="1124" h="2697" extrusionOk="0">
                  <a:moveTo>
                    <a:pt x="169" y="1"/>
                  </a:moveTo>
                  <a:lnTo>
                    <a:pt x="1" y="57"/>
                  </a:lnTo>
                  <a:lnTo>
                    <a:pt x="956" y="2641"/>
                  </a:lnTo>
                  <a:cubicBezTo>
                    <a:pt x="956" y="2697"/>
                    <a:pt x="1012" y="2697"/>
                    <a:pt x="1012" y="2697"/>
                  </a:cubicBezTo>
                  <a:cubicBezTo>
                    <a:pt x="1068" y="2697"/>
                    <a:pt x="1124" y="2584"/>
                    <a:pt x="1124" y="252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5"/>
            <p:cNvSpPr/>
            <p:nvPr/>
          </p:nvSpPr>
          <p:spPr>
            <a:xfrm>
              <a:off x="3863325" y="2427125"/>
              <a:ext cx="59000" cy="44950"/>
            </a:xfrm>
            <a:custGeom>
              <a:avLst/>
              <a:gdLst/>
              <a:ahLst/>
              <a:cxnLst/>
              <a:rect l="l" t="t" r="r" b="b"/>
              <a:pathLst>
                <a:path w="2360" h="1798" extrusionOk="0">
                  <a:moveTo>
                    <a:pt x="113" y="1"/>
                  </a:moveTo>
                  <a:cubicBezTo>
                    <a:pt x="57" y="57"/>
                    <a:pt x="57" y="113"/>
                    <a:pt x="1" y="169"/>
                  </a:cubicBezTo>
                  <a:lnTo>
                    <a:pt x="2191" y="1798"/>
                  </a:lnTo>
                  <a:lnTo>
                    <a:pt x="2247" y="1798"/>
                  </a:lnTo>
                  <a:cubicBezTo>
                    <a:pt x="2247" y="1798"/>
                    <a:pt x="2303" y="1798"/>
                    <a:pt x="2303" y="1742"/>
                  </a:cubicBezTo>
                  <a:cubicBezTo>
                    <a:pt x="2360" y="1686"/>
                    <a:pt x="2360" y="1629"/>
                    <a:pt x="2303" y="1573"/>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5"/>
            <p:cNvSpPr/>
            <p:nvPr/>
          </p:nvSpPr>
          <p:spPr>
            <a:xfrm>
              <a:off x="3930725" y="2285300"/>
              <a:ext cx="68825" cy="22500"/>
            </a:xfrm>
            <a:custGeom>
              <a:avLst/>
              <a:gdLst/>
              <a:ahLst/>
              <a:cxnLst/>
              <a:rect l="l" t="t" r="r" b="b"/>
              <a:pathLst>
                <a:path w="2753" h="900" extrusionOk="0">
                  <a:moveTo>
                    <a:pt x="57" y="1"/>
                  </a:moveTo>
                  <a:cubicBezTo>
                    <a:pt x="57" y="113"/>
                    <a:pt x="1" y="169"/>
                    <a:pt x="1" y="226"/>
                  </a:cubicBezTo>
                  <a:lnTo>
                    <a:pt x="2640" y="900"/>
                  </a:lnTo>
                  <a:cubicBezTo>
                    <a:pt x="2697" y="900"/>
                    <a:pt x="2753" y="843"/>
                    <a:pt x="2753" y="787"/>
                  </a:cubicBezTo>
                  <a:cubicBezTo>
                    <a:pt x="2753" y="731"/>
                    <a:pt x="2753" y="731"/>
                    <a:pt x="2697" y="675"/>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5"/>
            <p:cNvSpPr/>
            <p:nvPr/>
          </p:nvSpPr>
          <p:spPr>
            <a:xfrm>
              <a:off x="3940550" y="2246000"/>
              <a:ext cx="70250" cy="15475"/>
            </a:xfrm>
            <a:custGeom>
              <a:avLst/>
              <a:gdLst/>
              <a:ahLst/>
              <a:cxnLst/>
              <a:rect l="l" t="t" r="r" b="b"/>
              <a:pathLst>
                <a:path w="2810" h="619" extrusionOk="0">
                  <a:moveTo>
                    <a:pt x="1" y="0"/>
                  </a:moveTo>
                  <a:cubicBezTo>
                    <a:pt x="1" y="113"/>
                    <a:pt x="1" y="169"/>
                    <a:pt x="1" y="225"/>
                  </a:cubicBezTo>
                  <a:lnTo>
                    <a:pt x="2697" y="618"/>
                  </a:lnTo>
                  <a:cubicBezTo>
                    <a:pt x="2753" y="618"/>
                    <a:pt x="2809" y="618"/>
                    <a:pt x="2809" y="562"/>
                  </a:cubicBezTo>
                  <a:cubicBezTo>
                    <a:pt x="2809" y="450"/>
                    <a:pt x="2753" y="393"/>
                    <a:pt x="2697" y="393"/>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5"/>
            <p:cNvSpPr/>
            <p:nvPr/>
          </p:nvSpPr>
          <p:spPr>
            <a:xfrm>
              <a:off x="3943375" y="2208075"/>
              <a:ext cx="70225" cy="8450"/>
            </a:xfrm>
            <a:custGeom>
              <a:avLst/>
              <a:gdLst/>
              <a:ahLst/>
              <a:cxnLst/>
              <a:rect l="l" t="t" r="r" b="b"/>
              <a:pathLst>
                <a:path w="2809" h="338" extrusionOk="0">
                  <a:moveTo>
                    <a:pt x="0" y="1"/>
                  </a:moveTo>
                  <a:lnTo>
                    <a:pt x="0" y="226"/>
                  </a:lnTo>
                  <a:lnTo>
                    <a:pt x="2696" y="338"/>
                  </a:lnTo>
                  <a:cubicBezTo>
                    <a:pt x="2808" y="338"/>
                    <a:pt x="2808" y="169"/>
                    <a:pt x="2696" y="169"/>
                  </a:cubicBezTo>
                  <a:lnTo>
                    <a:pt x="2752" y="169"/>
                  </a:ln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5"/>
            <p:cNvSpPr/>
            <p:nvPr/>
          </p:nvSpPr>
          <p:spPr>
            <a:xfrm>
              <a:off x="3919500" y="2321825"/>
              <a:ext cx="68825" cy="29500"/>
            </a:xfrm>
            <a:custGeom>
              <a:avLst/>
              <a:gdLst/>
              <a:ahLst/>
              <a:cxnLst/>
              <a:rect l="l" t="t" r="r" b="b"/>
              <a:pathLst>
                <a:path w="2753" h="1180" extrusionOk="0">
                  <a:moveTo>
                    <a:pt x="56" y="0"/>
                  </a:moveTo>
                  <a:cubicBezTo>
                    <a:pt x="56" y="113"/>
                    <a:pt x="0" y="169"/>
                    <a:pt x="0" y="225"/>
                  </a:cubicBezTo>
                  <a:lnTo>
                    <a:pt x="2584" y="1180"/>
                  </a:lnTo>
                  <a:cubicBezTo>
                    <a:pt x="2696" y="1124"/>
                    <a:pt x="2752" y="1011"/>
                    <a:pt x="2640" y="955"/>
                  </a:cubicBez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5"/>
            <p:cNvSpPr/>
            <p:nvPr/>
          </p:nvSpPr>
          <p:spPr>
            <a:xfrm>
              <a:off x="3884400" y="2393425"/>
              <a:ext cx="64300" cy="39575"/>
            </a:xfrm>
            <a:custGeom>
              <a:avLst/>
              <a:gdLst/>
              <a:ahLst/>
              <a:cxnLst/>
              <a:rect l="l" t="t" r="r" b="b"/>
              <a:pathLst>
                <a:path w="2572" h="1583" extrusionOk="0">
                  <a:moveTo>
                    <a:pt x="113" y="1"/>
                  </a:moveTo>
                  <a:cubicBezTo>
                    <a:pt x="113" y="57"/>
                    <a:pt x="56" y="113"/>
                    <a:pt x="0" y="169"/>
                  </a:cubicBezTo>
                  <a:lnTo>
                    <a:pt x="2359" y="1573"/>
                  </a:lnTo>
                  <a:lnTo>
                    <a:pt x="2415" y="1573"/>
                  </a:lnTo>
                  <a:cubicBezTo>
                    <a:pt x="2428" y="1579"/>
                    <a:pt x="2440" y="1582"/>
                    <a:pt x="2451" y="1582"/>
                  </a:cubicBezTo>
                  <a:cubicBezTo>
                    <a:pt x="2538" y="1582"/>
                    <a:pt x="2571" y="1405"/>
                    <a:pt x="2471"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5"/>
            <p:cNvSpPr/>
            <p:nvPr/>
          </p:nvSpPr>
          <p:spPr>
            <a:xfrm>
              <a:off x="3599350" y="2585800"/>
              <a:ext cx="15475" cy="70225"/>
            </a:xfrm>
            <a:custGeom>
              <a:avLst/>
              <a:gdLst/>
              <a:ahLst/>
              <a:cxnLst/>
              <a:rect l="l" t="t" r="r" b="b"/>
              <a:pathLst>
                <a:path w="619" h="2809" extrusionOk="0">
                  <a:moveTo>
                    <a:pt x="1" y="0"/>
                  </a:moveTo>
                  <a:lnTo>
                    <a:pt x="394" y="2696"/>
                  </a:lnTo>
                  <a:cubicBezTo>
                    <a:pt x="394" y="2752"/>
                    <a:pt x="450" y="2808"/>
                    <a:pt x="506" y="2808"/>
                  </a:cubicBezTo>
                  <a:cubicBezTo>
                    <a:pt x="562" y="2808"/>
                    <a:pt x="619" y="2752"/>
                    <a:pt x="619" y="2696"/>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5"/>
            <p:cNvSpPr/>
            <p:nvPr/>
          </p:nvSpPr>
          <p:spPr>
            <a:xfrm>
              <a:off x="3904050" y="2359725"/>
              <a:ext cx="66025" cy="33725"/>
            </a:xfrm>
            <a:custGeom>
              <a:avLst/>
              <a:gdLst/>
              <a:ahLst/>
              <a:cxnLst/>
              <a:rect l="l" t="t" r="r" b="b"/>
              <a:pathLst>
                <a:path w="2641" h="1349" extrusionOk="0">
                  <a:moveTo>
                    <a:pt x="113" y="1"/>
                  </a:moveTo>
                  <a:cubicBezTo>
                    <a:pt x="113" y="57"/>
                    <a:pt x="1" y="113"/>
                    <a:pt x="1" y="169"/>
                  </a:cubicBezTo>
                  <a:lnTo>
                    <a:pt x="2472" y="1349"/>
                  </a:lnTo>
                  <a:cubicBezTo>
                    <a:pt x="2528" y="1349"/>
                    <a:pt x="2584" y="1349"/>
                    <a:pt x="2584" y="1292"/>
                  </a:cubicBezTo>
                  <a:cubicBezTo>
                    <a:pt x="2640" y="1236"/>
                    <a:pt x="2584" y="1180"/>
                    <a:pt x="2528" y="1124"/>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5"/>
            <p:cNvSpPr/>
            <p:nvPr/>
          </p:nvSpPr>
          <p:spPr>
            <a:xfrm>
              <a:off x="3100900" y="2321825"/>
              <a:ext cx="67425" cy="28100"/>
            </a:xfrm>
            <a:custGeom>
              <a:avLst/>
              <a:gdLst/>
              <a:ahLst/>
              <a:cxnLst/>
              <a:rect l="l" t="t" r="r" b="b"/>
              <a:pathLst>
                <a:path w="2697" h="1124" extrusionOk="0">
                  <a:moveTo>
                    <a:pt x="2640" y="0"/>
                  </a:moveTo>
                  <a:lnTo>
                    <a:pt x="113" y="899"/>
                  </a:lnTo>
                  <a:cubicBezTo>
                    <a:pt x="57" y="899"/>
                    <a:pt x="0" y="1011"/>
                    <a:pt x="0" y="1067"/>
                  </a:cubicBezTo>
                  <a:cubicBezTo>
                    <a:pt x="57" y="1067"/>
                    <a:pt x="57" y="1124"/>
                    <a:pt x="113" y="1124"/>
                  </a:cubicBezTo>
                  <a:lnTo>
                    <a:pt x="169" y="1124"/>
                  </a:lnTo>
                  <a:lnTo>
                    <a:pt x="2696" y="225"/>
                  </a:lnTo>
                  <a:cubicBezTo>
                    <a:pt x="2696" y="113"/>
                    <a:pt x="2696" y="56"/>
                    <a:pt x="264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5"/>
            <p:cNvSpPr/>
            <p:nvPr/>
          </p:nvSpPr>
          <p:spPr>
            <a:xfrm>
              <a:off x="3140225" y="2392025"/>
              <a:ext cx="63200" cy="40750"/>
            </a:xfrm>
            <a:custGeom>
              <a:avLst/>
              <a:gdLst/>
              <a:ahLst/>
              <a:cxnLst/>
              <a:rect l="l" t="t" r="r" b="b"/>
              <a:pathLst>
                <a:path w="2528" h="1630" extrusionOk="0">
                  <a:moveTo>
                    <a:pt x="2415" y="0"/>
                  </a:moveTo>
                  <a:lnTo>
                    <a:pt x="56" y="1405"/>
                  </a:lnTo>
                  <a:cubicBezTo>
                    <a:pt x="0" y="1461"/>
                    <a:pt x="0" y="1517"/>
                    <a:pt x="0" y="1573"/>
                  </a:cubicBezTo>
                  <a:cubicBezTo>
                    <a:pt x="56" y="1629"/>
                    <a:pt x="56" y="1629"/>
                    <a:pt x="112" y="1629"/>
                  </a:cubicBezTo>
                  <a:lnTo>
                    <a:pt x="169" y="1629"/>
                  </a:lnTo>
                  <a:lnTo>
                    <a:pt x="2527" y="225"/>
                  </a:lnTo>
                  <a:lnTo>
                    <a:pt x="241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5"/>
            <p:cNvSpPr/>
            <p:nvPr/>
          </p:nvSpPr>
          <p:spPr>
            <a:xfrm>
              <a:off x="3119150" y="2358325"/>
              <a:ext cx="66025" cy="35125"/>
            </a:xfrm>
            <a:custGeom>
              <a:avLst/>
              <a:gdLst/>
              <a:ahLst/>
              <a:cxnLst/>
              <a:rect l="l" t="t" r="r" b="b"/>
              <a:pathLst>
                <a:path w="2641" h="1405" extrusionOk="0">
                  <a:moveTo>
                    <a:pt x="2528" y="1"/>
                  </a:moveTo>
                  <a:lnTo>
                    <a:pt x="57" y="1180"/>
                  </a:lnTo>
                  <a:cubicBezTo>
                    <a:pt x="1" y="1180"/>
                    <a:pt x="1" y="1236"/>
                    <a:pt x="1" y="1348"/>
                  </a:cubicBezTo>
                  <a:cubicBezTo>
                    <a:pt x="1" y="1348"/>
                    <a:pt x="57" y="1405"/>
                    <a:pt x="113" y="1405"/>
                  </a:cubicBezTo>
                  <a:lnTo>
                    <a:pt x="169" y="1405"/>
                  </a:lnTo>
                  <a:lnTo>
                    <a:pt x="2640" y="225"/>
                  </a:lnTo>
                  <a:lnTo>
                    <a:pt x="252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5"/>
            <p:cNvSpPr/>
            <p:nvPr/>
          </p:nvSpPr>
          <p:spPr>
            <a:xfrm>
              <a:off x="3166900" y="2425725"/>
              <a:ext cx="60400" cy="46350"/>
            </a:xfrm>
            <a:custGeom>
              <a:avLst/>
              <a:gdLst/>
              <a:ahLst/>
              <a:cxnLst/>
              <a:rect l="l" t="t" r="r" b="b"/>
              <a:pathLst>
                <a:path w="2416" h="1854" extrusionOk="0">
                  <a:moveTo>
                    <a:pt x="2191" y="0"/>
                  </a:moveTo>
                  <a:lnTo>
                    <a:pt x="56" y="1629"/>
                  </a:lnTo>
                  <a:cubicBezTo>
                    <a:pt x="0" y="1685"/>
                    <a:pt x="0" y="1742"/>
                    <a:pt x="56" y="1798"/>
                  </a:cubicBezTo>
                  <a:cubicBezTo>
                    <a:pt x="56" y="1798"/>
                    <a:pt x="113" y="1854"/>
                    <a:pt x="169" y="1854"/>
                  </a:cubicBezTo>
                  <a:lnTo>
                    <a:pt x="225" y="1854"/>
                  </a:lnTo>
                  <a:lnTo>
                    <a:pt x="2415" y="225"/>
                  </a:lnTo>
                  <a:lnTo>
                    <a:pt x="219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5"/>
            <p:cNvSpPr/>
            <p:nvPr/>
          </p:nvSpPr>
          <p:spPr>
            <a:xfrm>
              <a:off x="3078425" y="2246000"/>
              <a:ext cx="71650" cy="15475"/>
            </a:xfrm>
            <a:custGeom>
              <a:avLst/>
              <a:gdLst/>
              <a:ahLst/>
              <a:cxnLst/>
              <a:rect l="l" t="t" r="r" b="b"/>
              <a:pathLst>
                <a:path w="2866" h="619" extrusionOk="0">
                  <a:moveTo>
                    <a:pt x="2809" y="0"/>
                  </a:moveTo>
                  <a:lnTo>
                    <a:pt x="113" y="393"/>
                  </a:lnTo>
                  <a:cubicBezTo>
                    <a:pt x="57" y="393"/>
                    <a:pt x="1" y="450"/>
                    <a:pt x="57" y="506"/>
                  </a:cubicBezTo>
                  <a:cubicBezTo>
                    <a:pt x="57" y="562"/>
                    <a:pt x="57" y="618"/>
                    <a:pt x="169" y="618"/>
                  </a:cubicBezTo>
                  <a:lnTo>
                    <a:pt x="2865" y="225"/>
                  </a:lnTo>
                  <a:cubicBezTo>
                    <a:pt x="2865" y="113"/>
                    <a:pt x="2809" y="56"/>
                    <a:pt x="28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5"/>
            <p:cNvSpPr/>
            <p:nvPr/>
          </p:nvSpPr>
          <p:spPr>
            <a:xfrm>
              <a:off x="3194975" y="2455200"/>
              <a:ext cx="54775" cy="50575"/>
            </a:xfrm>
            <a:custGeom>
              <a:avLst/>
              <a:gdLst/>
              <a:ahLst/>
              <a:cxnLst/>
              <a:rect l="l" t="t" r="r" b="b"/>
              <a:pathLst>
                <a:path w="2191" h="2023" extrusionOk="0">
                  <a:moveTo>
                    <a:pt x="2022" y="1"/>
                  </a:moveTo>
                  <a:lnTo>
                    <a:pt x="0" y="1854"/>
                  </a:lnTo>
                  <a:cubicBezTo>
                    <a:pt x="0" y="1910"/>
                    <a:pt x="0" y="1967"/>
                    <a:pt x="0" y="2023"/>
                  </a:cubicBezTo>
                  <a:lnTo>
                    <a:pt x="169" y="2023"/>
                  </a:lnTo>
                  <a:lnTo>
                    <a:pt x="2191" y="169"/>
                  </a:lnTo>
                  <a:lnTo>
                    <a:pt x="202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5"/>
            <p:cNvSpPr/>
            <p:nvPr/>
          </p:nvSpPr>
          <p:spPr>
            <a:xfrm>
              <a:off x="3088250" y="2285300"/>
              <a:ext cx="68850" cy="22500"/>
            </a:xfrm>
            <a:custGeom>
              <a:avLst/>
              <a:gdLst/>
              <a:ahLst/>
              <a:cxnLst/>
              <a:rect l="l" t="t" r="r" b="b"/>
              <a:pathLst>
                <a:path w="2754" h="900" extrusionOk="0">
                  <a:moveTo>
                    <a:pt x="2753" y="1"/>
                  </a:moveTo>
                  <a:lnTo>
                    <a:pt x="113" y="675"/>
                  </a:lnTo>
                  <a:cubicBezTo>
                    <a:pt x="1" y="675"/>
                    <a:pt x="1" y="731"/>
                    <a:pt x="1" y="787"/>
                  </a:cubicBezTo>
                  <a:cubicBezTo>
                    <a:pt x="1" y="843"/>
                    <a:pt x="57" y="900"/>
                    <a:pt x="113" y="900"/>
                  </a:cubicBezTo>
                  <a:lnTo>
                    <a:pt x="2753" y="226"/>
                  </a:lnTo>
                  <a:cubicBezTo>
                    <a:pt x="2753" y="169"/>
                    <a:pt x="2753" y="57"/>
                    <a:pt x="2753"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5"/>
            <p:cNvSpPr/>
            <p:nvPr/>
          </p:nvSpPr>
          <p:spPr>
            <a:xfrm>
              <a:off x="3561450" y="2588600"/>
              <a:ext cx="8450" cy="71625"/>
            </a:xfrm>
            <a:custGeom>
              <a:avLst/>
              <a:gdLst/>
              <a:ahLst/>
              <a:cxnLst/>
              <a:rect l="l" t="t" r="r" b="b"/>
              <a:pathLst>
                <a:path w="338" h="2865" extrusionOk="0">
                  <a:moveTo>
                    <a:pt x="225" y="0"/>
                  </a:moveTo>
                  <a:lnTo>
                    <a:pt x="0" y="57"/>
                  </a:lnTo>
                  <a:lnTo>
                    <a:pt x="113" y="2753"/>
                  </a:lnTo>
                  <a:cubicBezTo>
                    <a:pt x="113" y="2809"/>
                    <a:pt x="169" y="2865"/>
                    <a:pt x="225" y="2865"/>
                  </a:cubicBezTo>
                  <a:cubicBezTo>
                    <a:pt x="281" y="2865"/>
                    <a:pt x="337" y="2809"/>
                    <a:pt x="337" y="2753"/>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5"/>
            <p:cNvSpPr/>
            <p:nvPr/>
          </p:nvSpPr>
          <p:spPr>
            <a:xfrm>
              <a:off x="3075625" y="2206675"/>
              <a:ext cx="70225" cy="9850"/>
            </a:xfrm>
            <a:custGeom>
              <a:avLst/>
              <a:gdLst/>
              <a:ahLst/>
              <a:cxnLst/>
              <a:rect l="l" t="t" r="r" b="b"/>
              <a:pathLst>
                <a:path w="2809" h="394" extrusionOk="0">
                  <a:moveTo>
                    <a:pt x="2809" y="1"/>
                  </a:moveTo>
                  <a:lnTo>
                    <a:pt x="113" y="169"/>
                  </a:lnTo>
                  <a:cubicBezTo>
                    <a:pt x="0" y="169"/>
                    <a:pt x="0" y="225"/>
                    <a:pt x="0" y="282"/>
                  </a:cubicBezTo>
                  <a:cubicBezTo>
                    <a:pt x="0" y="338"/>
                    <a:pt x="57" y="394"/>
                    <a:pt x="113" y="394"/>
                  </a:cubicBezTo>
                  <a:lnTo>
                    <a:pt x="2809" y="225"/>
                  </a:lnTo>
                  <a:lnTo>
                    <a:pt x="280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5"/>
            <p:cNvSpPr/>
            <p:nvPr/>
          </p:nvSpPr>
          <p:spPr>
            <a:xfrm>
              <a:off x="3426650" y="2577375"/>
              <a:ext cx="22500" cy="68825"/>
            </a:xfrm>
            <a:custGeom>
              <a:avLst/>
              <a:gdLst/>
              <a:ahLst/>
              <a:cxnLst/>
              <a:rect l="l" t="t" r="r" b="b"/>
              <a:pathLst>
                <a:path w="900" h="2753" extrusionOk="0">
                  <a:moveTo>
                    <a:pt x="675" y="0"/>
                  </a:moveTo>
                  <a:lnTo>
                    <a:pt x="1" y="2640"/>
                  </a:lnTo>
                  <a:cubicBezTo>
                    <a:pt x="1" y="2696"/>
                    <a:pt x="57" y="2752"/>
                    <a:pt x="113" y="2752"/>
                  </a:cubicBezTo>
                  <a:cubicBezTo>
                    <a:pt x="169" y="2752"/>
                    <a:pt x="169" y="2696"/>
                    <a:pt x="225" y="2696"/>
                  </a:cubicBezTo>
                  <a:lnTo>
                    <a:pt x="899" y="56"/>
                  </a:lnTo>
                  <a:lnTo>
                    <a:pt x="67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5"/>
            <p:cNvSpPr/>
            <p:nvPr/>
          </p:nvSpPr>
          <p:spPr>
            <a:xfrm>
              <a:off x="3384525" y="2566125"/>
              <a:ext cx="26700" cy="67425"/>
            </a:xfrm>
            <a:custGeom>
              <a:avLst/>
              <a:gdLst/>
              <a:ahLst/>
              <a:cxnLst/>
              <a:rect l="l" t="t" r="r" b="b"/>
              <a:pathLst>
                <a:path w="1068" h="2697" extrusionOk="0">
                  <a:moveTo>
                    <a:pt x="899" y="1"/>
                  </a:moveTo>
                  <a:lnTo>
                    <a:pt x="1" y="2528"/>
                  </a:lnTo>
                  <a:cubicBezTo>
                    <a:pt x="1" y="2584"/>
                    <a:pt x="1" y="2641"/>
                    <a:pt x="57" y="2697"/>
                  </a:cubicBezTo>
                  <a:cubicBezTo>
                    <a:pt x="113" y="2697"/>
                    <a:pt x="169" y="2641"/>
                    <a:pt x="169" y="2584"/>
                  </a:cubicBezTo>
                  <a:lnTo>
                    <a:pt x="1068" y="57"/>
                  </a:lnTo>
                  <a:lnTo>
                    <a:pt x="89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5"/>
            <p:cNvSpPr/>
            <p:nvPr/>
          </p:nvSpPr>
          <p:spPr>
            <a:xfrm>
              <a:off x="3227275" y="2484700"/>
              <a:ext cx="50575" cy="54775"/>
            </a:xfrm>
            <a:custGeom>
              <a:avLst/>
              <a:gdLst/>
              <a:ahLst/>
              <a:cxnLst/>
              <a:rect l="l" t="t" r="r" b="b"/>
              <a:pathLst>
                <a:path w="2023" h="2191" extrusionOk="0">
                  <a:moveTo>
                    <a:pt x="1854" y="0"/>
                  </a:moveTo>
                  <a:lnTo>
                    <a:pt x="0" y="2022"/>
                  </a:lnTo>
                  <a:cubicBezTo>
                    <a:pt x="0" y="2078"/>
                    <a:pt x="0" y="2135"/>
                    <a:pt x="0" y="2191"/>
                  </a:cubicBezTo>
                  <a:lnTo>
                    <a:pt x="169" y="2191"/>
                  </a:lnTo>
                  <a:lnTo>
                    <a:pt x="2022" y="113"/>
                  </a:lnTo>
                  <a:lnTo>
                    <a:pt x="185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5"/>
            <p:cNvSpPr/>
            <p:nvPr/>
          </p:nvSpPr>
          <p:spPr>
            <a:xfrm>
              <a:off x="3517925" y="2588600"/>
              <a:ext cx="8450" cy="71625"/>
            </a:xfrm>
            <a:custGeom>
              <a:avLst/>
              <a:gdLst/>
              <a:ahLst/>
              <a:cxnLst/>
              <a:rect l="l" t="t" r="r" b="b"/>
              <a:pathLst>
                <a:path w="338" h="2865" extrusionOk="0">
                  <a:moveTo>
                    <a:pt x="113" y="0"/>
                  </a:moveTo>
                  <a:lnTo>
                    <a:pt x="0" y="2753"/>
                  </a:lnTo>
                  <a:cubicBezTo>
                    <a:pt x="0" y="2809"/>
                    <a:pt x="56" y="2865"/>
                    <a:pt x="113" y="2865"/>
                  </a:cubicBezTo>
                  <a:cubicBezTo>
                    <a:pt x="169" y="2865"/>
                    <a:pt x="225" y="2809"/>
                    <a:pt x="225" y="2753"/>
                  </a:cubicBez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5"/>
            <p:cNvSpPr/>
            <p:nvPr/>
          </p:nvSpPr>
          <p:spPr>
            <a:xfrm>
              <a:off x="3341000" y="2549275"/>
              <a:ext cx="33725" cy="66025"/>
            </a:xfrm>
            <a:custGeom>
              <a:avLst/>
              <a:gdLst/>
              <a:ahLst/>
              <a:cxnLst/>
              <a:rect l="l" t="t" r="r" b="b"/>
              <a:pathLst>
                <a:path w="1349" h="2641" extrusionOk="0">
                  <a:moveTo>
                    <a:pt x="1180" y="1"/>
                  </a:moveTo>
                  <a:lnTo>
                    <a:pt x="1" y="2472"/>
                  </a:lnTo>
                  <a:cubicBezTo>
                    <a:pt x="1" y="2528"/>
                    <a:pt x="1" y="2584"/>
                    <a:pt x="57" y="2641"/>
                  </a:cubicBezTo>
                  <a:lnTo>
                    <a:pt x="113" y="2641"/>
                  </a:lnTo>
                  <a:cubicBezTo>
                    <a:pt x="169" y="2641"/>
                    <a:pt x="169" y="2584"/>
                    <a:pt x="225" y="2584"/>
                  </a:cubicBezTo>
                  <a:lnTo>
                    <a:pt x="1349" y="113"/>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5"/>
            <p:cNvSpPr/>
            <p:nvPr/>
          </p:nvSpPr>
          <p:spPr>
            <a:xfrm>
              <a:off x="3262375" y="2508575"/>
              <a:ext cx="46350" cy="59000"/>
            </a:xfrm>
            <a:custGeom>
              <a:avLst/>
              <a:gdLst/>
              <a:ahLst/>
              <a:cxnLst/>
              <a:rect l="l" t="t" r="r" b="b"/>
              <a:pathLst>
                <a:path w="1854" h="2360" extrusionOk="0">
                  <a:moveTo>
                    <a:pt x="1629" y="0"/>
                  </a:moveTo>
                  <a:lnTo>
                    <a:pt x="0" y="2191"/>
                  </a:lnTo>
                  <a:cubicBezTo>
                    <a:pt x="0" y="2247"/>
                    <a:pt x="0" y="2303"/>
                    <a:pt x="0" y="2359"/>
                  </a:cubicBezTo>
                  <a:lnTo>
                    <a:pt x="113" y="2359"/>
                  </a:lnTo>
                  <a:cubicBezTo>
                    <a:pt x="113" y="2359"/>
                    <a:pt x="169" y="2359"/>
                    <a:pt x="169" y="2303"/>
                  </a:cubicBezTo>
                  <a:lnTo>
                    <a:pt x="1854" y="169"/>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5"/>
            <p:cNvSpPr/>
            <p:nvPr/>
          </p:nvSpPr>
          <p:spPr>
            <a:xfrm>
              <a:off x="3300275" y="2531025"/>
              <a:ext cx="40750" cy="63225"/>
            </a:xfrm>
            <a:custGeom>
              <a:avLst/>
              <a:gdLst/>
              <a:ahLst/>
              <a:cxnLst/>
              <a:rect l="l" t="t" r="r" b="b"/>
              <a:pathLst>
                <a:path w="1630" h="2529" extrusionOk="0">
                  <a:moveTo>
                    <a:pt x="1461" y="1"/>
                  </a:moveTo>
                  <a:lnTo>
                    <a:pt x="57" y="2360"/>
                  </a:lnTo>
                  <a:cubicBezTo>
                    <a:pt x="1" y="2416"/>
                    <a:pt x="1" y="2472"/>
                    <a:pt x="57" y="2528"/>
                  </a:cubicBezTo>
                  <a:lnTo>
                    <a:pt x="113" y="2528"/>
                  </a:lnTo>
                  <a:cubicBezTo>
                    <a:pt x="169" y="2528"/>
                    <a:pt x="169" y="2472"/>
                    <a:pt x="225" y="2472"/>
                  </a:cubicBezTo>
                  <a:lnTo>
                    <a:pt x="1630" y="113"/>
                  </a:lnTo>
                  <a:lnTo>
                    <a:pt x="14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5"/>
            <p:cNvSpPr/>
            <p:nvPr/>
          </p:nvSpPr>
          <p:spPr>
            <a:xfrm>
              <a:off x="3065800" y="1831775"/>
              <a:ext cx="836875" cy="718050"/>
            </a:xfrm>
            <a:custGeom>
              <a:avLst/>
              <a:gdLst/>
              <a:ahLst/>
              <a:cxnLst/>
              <a:rect l="l" t="t" r="r" b="b"/>
              <a:pathLst>
                <a:path w="33475" h="28722" extrusionOk="0">
                  <a:moveTo>
                    <a:pt x="19038" y="344"/>
                  </a:moveTo>
                  <a:cubicBezTo>
                    <a:pt x="26234" y="344"/>
                    <a:pt x="33137" y="5917"/>
                    <a:pt x="33137" y="14323"/>
                  </a:cubicBezTo>
                  <a:cubicBezTo>
                    <a:pt x="33081" y="22073"/>
                    <a:pt x="26847" y="28308"/>
                    <a:pt x="19152" y="28308"/>
                  </a:cubicBezTo>
                  <a:cubicBezTo>
                    <a:pt x="6684" y="28308"/>
                    <a:pt x="450" y="13256"/>
                    <a:pt x="9267" y="4438"/>
                  </a:cubicBezTo>
                  <a:cubicBezTo>
                    <a:pt x="12114" y="1610"/>
                    <a:pt x="15609" y="344"/>
                    <a:pt x="19038" y="344"/>
                  </a:cubicBezTo>
                  <a:close/>
                  <a:moveTo>
                    <a:pt x="19152" y="1"/>
                  </a:moveTo>
                  <a:cubicBezTo>
                    <a:pt x="6347" y="1"/>
                    <a:pt x="0" y="15446"/>
                    <a:pt x="8987" y="24489"/>
                  </a:cubicBezTo>
                  <a:cubicBezTo>
                    <a:pt x="11910" y="27412"/>
                    <a:pt x="15503" y="28721"/>
                    <a:pt x="19027" y="28721"/>
                  </a:cubicBezTo>
                  <a:cubicBezTo>
                    <a:pt x="26402" y="28721"/>
                    <a:pt x="33474" y="22988"/>
                    <a:pt x="33474" y="14323"/>
                  </a:cubicBezTo>
                  <a:cubicBezTo>
                    <a:pt x="33474" y="6404"/>
                    <a:pt x="27072" y="1"/>
                    <a:pt x="1915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5"/>
            <p:cNvSpPr/>
            <p:nvPr/>
          </p:nvSpPr>
          <p:spPr>
            <a:xfrm>
              <a:off x="3427300" y="2075175"/>
              <a:ext cx="42900" cy="41675"/>
            </a:xfrm>
            <a:custGeom>
              <a:avLst/>
              <a:gdLst/>
              <a:ahLst/>
              <a:cxnLst/>
              <a:rect l="l" t="t" r="r" b="b"/>
              <a:pathLst>
                <a:path w="1716" h="1667" extrusionOk="0">
                  <a:moveTo>
                    <a:pt x="172" y="0"/>
                  </a:moveTo>
                  <a:cubicBezTo>
                    <a:pt x="80" y="0"/>
                    <a:pt x="1" y="120"/>
                    <a:pt x="87" y="206"/>
                  </a:cubicBezTo>
                  <a:lnTo>
                    <a:pt x="1547" y="1666"/>
                  </a:lnTo>
                  <a:lnTo>
                    <a:pt x="1716" y="1498"/>
                  </a:lnTo>
                  <a:lnTo>
                    <a:pt x="255" y="37"/>
                  </a:lnTo>
                  <a:cubicBezTo>
                    <a:pt x="229" y="11"/>
                    <a:pt x="200" y="0"/>
                    <a:pt x="1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5"/>
            <p:cNvSpPr/>
            <p:nvPr/>
          </p:nvSpPr>
          <p:spPr>
            <a:xfrm>
              <a:off x="3329775" y="2185625"/>
              <a:ext cx="106725" cy="5625"/>
            </a:xfrm>
            <a:custGeom>
              <a:avLst/>
              <a:gdLst/>
              <a:ahLst/>
              <a:cxnLst/>
              <a:rect l="l" t="t" r="r" b="b"/>
              <a:pathLst>
                <a:path w="4269" h="225" extrusionOk="0">
                  <a:moveTo>
                    <a:pt x="113" y="0"/>
                  </a:moveTo>
                  <a:cubicBezTo>
                    <a:pt x="56" y="0"/>
                    <a:pt x="0" y="56"/>
                    <a:pt x="0" y="113"/>
                  </a:cubicBezTo>
                  <a:cubicBezTo>
                    <a:pt x="0" y="169"/>
                    <a:pt x="56" y="225"/>
                    <a:pt x="113" y="225"/>
                  </a:cubicBezTo>
                  <a:lnTo>
                    <a:pt x="4269" y="225"/>
                  </a:lnTo>
                  <a:lnTo>
                    <a:pt x="4269" y="169"/>
                  </a:lnTo>
                  <a:lnTo>
                    <a:pt x="42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5"/>
            <p:cNvSpPr/>
            <p:nvPr/>
          </p:nvSpPr>
          <p:spPr>
            <a:xfrm>
              <a:off x="3539675" y="1977100"/>
              <a:ext cx="6350" cy="106050"/>
            </a:xfrm>
            <a:custGeom>
              <a:avLst/>
              <a:gdLst/>
              <a:ahLst/>
              <a:cxnLst/>
              <a:rect l="l" t="t" r="r" b="b"/>
              <a:pathLst>
                <a:path w="254" h="4242" extrusionOk="0">
                  <a:moveTo>
                    <a:pt x="120" y="1"/>
                  </a:moveTo>
                  <a:cubicBezTo>
                    <a:pt x="57" y="1"/>
                    <a:pt x="1" y="29"/>
                    <a:pt x="29" y="85"/>
                  </a:cubicBezTo>
                  <a:lnTo>
                    <a:pt x="29" y="4241"/>
                  </a:lnTo>
                  <a:lnTo>
                    <a:pt x="254" y="4241"/>
                  </a:lnTo>
                  <a:lnTo>
                    <a:pt x="254" y="85"/>
                  </a:lnTo>
                  <a:cubicBezTo>
                    <a:pt x="254" y="29"/>
                    <a:pt x="183" y="1"/>
                    <a:pt x="12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5"/>
            <p:cNvSpPr/>
            <p:nvPr/>
          </p:nvSpPr>
          <p:spPr>
            <a:xfrm>
              <a:off x="3390150" y="2036775"/>
              <a:ext cx="366500" cy="365100"/>
            </a:xfrm>
            <a:custGeom>
              <a:avLst/>
              <a:gdLst/>
              <a:ahLst/>
              <a:cxnLst/>
              <a:rect l="l" t="t" r="r" b="b"/>
              <a:pathLst>
                <a:path w="14660" h="14604" extrusionOk="0">
                  <a:moveTo>
                    <a:pt x="7976" y="1"/>
                  </a:moveTo>
                  <a:lnTo>
                    <a:pt x="7751" y="731"/>
                  </a:lnTo>
                  <a:cubicBezTo>
                    <a:pt x="8593" y="1012"/>
                    <a:pt x="9324" y="1461"/>
                    <a:pt x="9998" y="2079"/>
                  </a:cubicBezTo>
                  <a:lnTo>
                    <a:pt x="9099" y="2978"/>
                  </a:lnTo>
                  <a:cubicBezTo>
                    <a:pt x="9155" y="2978"/>
                    <a:pt x="9211" y="3034"/>
                    <a:pt x="9267" y="3090"/>
                  </a:cubicBezTo>
                  <a:lnTo>
                    <a:pt x="10166" y="2247"/>
                  </a:lnTo>
                  <a:cubicBezTo>
                    <a:pt x="11121" y="3258"/>
                    <a:pt x="11683" y="4550"/>
                    <a:pt x="11739" y="5954"/>
                  </a:cubicBezTo>
                  <a:lnTo>
                    <a:pt x="10503" y="5954"/>
                  </a:lnTo>
                  <a:lnTo>
                    <a:pt x="10503" y="6123"/>
                  </a:lnTo>
                  <a:lnTo>
                    <a:pt x="10503" y="6179"/>
                  </a:lnTo>
                  <a:lnTo>
                    <a:pt x="11739" y="6179"/>
                  </a:lnTo>
                  <a:cubicBezTo>
                    <a:pt x="11683" y="7583"/>
                    <a:pt x="11121" y="8931"/>
                    <a:pt x="10166" y="9998"/>
                  </a:cubicBezTo>
                  <a:lnTo>
                    <a:pt x="9324" y="9099"/>
                  </a:lnTo>
                  <a:lnTo>
                    <a:pt x="9155" y="9268"/>
                  </a:lnTo>
                  <a:lnTo>
                    <a:pt x="9998" y="10110"/>
                  </a:lnTo>
                  <a:cubicBezTo>
                    <a:pt x="8987" y="11121"/>
                    <a:pt x="7639" y="11683"/>
                    <a:pt x="6235" y="11683"/>
                  </a:cubicBezTo>
                  <a:lnTo>
                    <a:pt x="6235" y="10447"/>
                  </a:lnTo>
                  <a:lnTo>
                    <a:pt x="6010" y="10447"/>
                  </a:lnTo>
                  <a:lnTo>
                    <a:pt x="6010" y="11683"/>
                  </a:lnTo>
                  <a:cubicBezTo>
                    <a:pt x="4550" y="11683"/>
                    <a:pt x="3202" y="11121"/>
                    <a:pt x="2191" y="10110"/>
                  </a:cubicBezTo>
                  <a:lnTo>
                    <a:pt x="3146" y="9212"/>
                  </a:lnTo>
                  <a:lnTo>
                    <a:pt x="2977" y="9043"/>
                  </a:lnTo>
                  <a:lnTo>
                    <a:pt x="2022" y="9942"/>
                  </a:lnTo>
                  <a:cubicBezTo>
                    <a:pt x="1461" y="9324"/>
                    <a:pt x="1011" y="8594"/>
                    <a:pt x="730" y="7752"/>
                  </a:cubicBezTo>
                  <a:lnTo>
                    <a:pt x="0" y="7976"/>
                  </a:lnTo>
                  <a:cubicBezTo>
                    <a:pt x="787" y="10616"/>
                    <a:pt x="3202" y="12469"/>
                    <a:pt x="6010" y="12469"/>
                  </a:cubicBezTo>
                  <a:lnTo>
                    <a:pt x="6010" y="14491"/>
                  </a:lnTo>
                  <a:cubicBezTo>
                    <a:pt x="6010" y="14547"/>
                    <a:pt x="6066" y="14547"/>
                    <a:pt x="6122" y="14604"/>
                  </a:cubicBezTo>
                  <a:cubicBezTo>
                    <a:pt x="6178" y="14604"/>
                    <a:pt x="6178" y="14547"/>
                    <a:pt x="6235" y="14491"/>
                  </a:cubicBezTo>
                  <a:lnTo>
                    <a:pt x="6235" y="12526"/>
                  </a:lnTo>
                  <a:cubicBezTo>
                    <a:pt x="9661" y="12469"/>
                    <a:pt x="12469" y="9661"/>
                    <a:pt x="12525" y="6179"/>
                  </a:cubicBezTo>
                  <a:lnTo>
                    <a:pt x="14547" y="6179"/>
                  </a:lnTo>
                  <a:cubicBezTo>
                    <a:pt x="14603" y="6179"/>
                    <a:pt x="14659" y="6123"/>
                    <a:pt x="14659" y="6067"/>
                  </a:cubicBezTo>
                  <a:cubicBezTo>
                    <a:pt x="14659" y="6010"/>
                    <a:pt x="14603" y="5954"/>
                    <a:pt x="14547" y="5954"/>
                  </a:cubicBezTo>
                  <a:lnTo>
                    <a:pt x="12525" y="5954"/>
                  </a:lnTo>
                  <a:cubicBezTo>
                    <a:pt x="12469" y="4325"/>
                    <a:pt x="11795" y="2753"/>
                    <a:pt x="10672" y="1630"/>
                  </a:cubicBezTo>
                  <a:lnTo>
                    <a:pt x="10672" y="1573"/>
                  </a:lnTo>
                  <a:cubicBezTo>
                    <a:pt x="9885" y="843"/>
                    <a:pt x="8987" y="282"/>
                    <a:pt x="7976"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5"/>
            <p:cNvSpPr/>
            <p:nvPr/>
          </p:nvSpPr>
          <p:spPr>
            <a:xfrm>
              <a:off x="3238500" y="1894975"/>
              <a:ext cx="659950" cy="590600"/>
            </a:xfrm>
            <a:custGeom>
              <a:avLst/>
              <a:gdLst/>
              <a:ahLst/>
              <a:cxnLst/>
              <a:rect l="l" t="t" r="r" b="b"/>
              <a:pathLst>
                <a:path w="26398" h="23624" extrusionOk="0">
                  <a:moveTo>
                    <a:pt x="12244" y="0"/>
                  </a:moveTo>
                  <a:lnTo>
                    <a:pt x="12244" y="1067"/>
                  </a:lnTo>
                  <a:lnTo>
                    <a:pt x="12076" y="1067"/>
                  </a:lnTo>
                  <a:cubicBezTo>
                    <a:pt x="11177" y="1067"/>
                    <a:pt x="10223" y="1180"/>
                    <a:pt x="9380" y="1404"/>
                  </a:cubicBezTo>
                  <a:lnTo>
                    <a:pt x="9436" y="1685"/>
                  </a:lnTo>
                  <a:cubicBezTo>
                    <a:pt x="8706" y="1854"/>
                    <a:pt x="7976" y="2134"/>
                    <a:pt x="7302" y="2471"/>
                  </a:cubicBezTo>
                  <a:lnTo>
                    <a:pt x="7190" y="2191"/>
                  </a:lnTo>
                  <a:cubicBezTo>
                    <a:pt x="2303" y="4662"/>
                    <a:pt x="1" y="10334"/>
                    <a:pt x="1798" y="15445"/>
                  </a:cubicBezTo>
                  <a:lnTo>
                    <a:pt x="2079" y="15389"/>
                  </a:lnTo>
                  <a:cubicBezTo>
                    <a:pt x="3580" y="19561"/>
                    <a:pt x="7506" y="22411"/>
                    <a:pt x="11946" y="22411"/>
                  </a:cubicBezTo>
                  <a:cubicBezTo>
                    <a:pt x="11989" y="22411"/>
                    <a:pt x="12033" y="22410"/>
                    <a:pt x="12076" y="22410"/>
                  </a:cubicBezTo>
                  <a:lnTo>
                    <a:pt x="12076" y="20837"/>
                  </a:lnTo>
                  <a:cubicBezTo>
                    <a:pt x="7807" y="20837"/>
                    <a:pt x="4157" y="17861"/>
                    <a:pt x="3314" y="13704"/>
                  </a:cubicBezTo>
                  <a:cubicBezTo>
                    <a:pt x="3202" y="13087"/>
                    <a:pt x="3146" y="12469"/>
                    <a:pt x="3146" y="11907"/>
                  </a:cubicBezTo>
                  <a:lnTo>
                    <a:pt x="2416" y="11907"/>
                  </a:lnTo>
                  <a:cubicBezTo>
                    <a:pt x="2416" y="9380"/>
                    <a:pt x="3427" y="6965"/>
                    <a:pt x="5168" y="5167"/>
                  </a:cubicBezTo>
                  <a:lnTo>
                    <a:pt x="5673" y="5617"/>
                  </a:lnTo>
                  <a:cubicBezTo>
                    <a:pt x="7419" y="3871"/>
                    <a:pt x="9729" y="2952"/>
                    <a:pt x="12141" y="2952"/>
                  </a:cubicBezTo>
                  <a:cubicBezTo>
                    <a:pt x="12677" y="2952"/>
                    <a:pt x="13219" y="2997"/>
                    <a:pt x="13761" y="3089"/>
                  </a:cubicBezTo>
                  <a:lnTo>
                    <a:pt x="13873" y="2415"/>
                  </a:lnTo>
                  <a:cubicBezTo>
                    <a:pt x="14659" y="2528"/>
                    <a:pt x="15390" y="2808"/>
                    <a:pt x="16120" y="3089"/>
                  </a:cubicBezTo>
                  <a:lnTo>
                    <a:pt x="15839" y="3763"/>
                  </a:lnTo>
                  <a:cubicBezTo>
                    <a:pt x="16569" y="4100"/>
                    <a:pt x="17299" y="4550"/>
                    <a:pt x="17917" y="5167"/>
                  </a:cubicBezTo>
                  <a:lnTo>
                    <a:pt x="18366" y="4606"/>
                  </a:lnTo>
                  <a:cubicBezTo>
                    <a:pt x="21624" y="7414"/>
                    <a:pt x="22635" y="12076"/>
                    <a:pt x="20838" y="15951"/>
                  </a:cubicBezTo>
                  <a:lnTo>
                    <a:pt x="21905" y="16456"/>
                  </a:lnTo>
                  <a:cubicBezTo>
                    <a:pt x="22579" y="15052"/>
                    <a:pt x="22916" y="13480"/>
                    <a:pt x="22916" y="11907"/>
                  </a:cubicBezTo>
                  <a:cubicBezTo>
                    <a:pt x="22916" y="6571"/>
                    <a:pt x="19040" y="2078"/>
                    <a:pt x="13817" y="1236"/>
                  </a:cubicBezTo>
                  <a:lnTo>
                    <a:pt x="13817" y="1236"/>
                  </a:lnTo>
                  <a:cubicBezTo>
                    <a:pt x="21006" y="2247"/>
                    <a:pt x="25106" y="10110"/>
                    <a:pt x="21849" y="16625"/>
                  </a:cubicBezTo>
                  <a:cubicBezTo>
                    <a:pt x="19925" y="20505"/>
                    <a:pt x="16083" y="22583"/>
                    <a:pt x="12195" y="22583"/>
                  </a:cubicBezTo>
                  <a:cubicBezTo>
                    <a:pt x="9498" y="22583"/>
                    <a:pt x="6779" y="21583"/>
                    <a:pt x="4662" y="19489"/>
                  </a:cubicBezTo>
                  <a:lnTo>
                    <a:pt x="3876" y="20163"/>
                  </a:lnTo>
                  <a:cubicBezTo>
                    <a:pt x="6229" y="22516"/>
                    <a:pt x="9231" y="23623"/>
                    <a:pt x="12200" y="23623"/>
                  </a:cubicBezTo>
                  <a:cubicBezTo>
                    <a:pt x="16742" y="23623"/>
                    <a:pt x="21204" y="21031"/>
                    <a:pt x="23140" y="16344"/>
                  </a:cubicBezTo>
                  <a:cubicBezTo>
                    <a:pt x="26398" y="8537"/>
                    <a:pt x="20669" y="0"/>
                    <a:pt x="12244"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5"/>
            <p:cNvSpPr/>
            <p:nvPr/>
          </p:nvSpPr>
          <p:spPr>
            <a:xfrm>
              <a:off x="3560050" y="2137875"/>
              <a:ext cx="33725" cy="33725"/>
            </a:xfrm>
            <a:custGeom>
              <a:avLst/>
              <a:gdLst/>
              <a:ahLst/>
              <a:cxnLst/>
              <a:rect l="l" t="t" r="r" b="b"/>
              <a:pathLst>
                <a:path w="1349" h="1349" extrusionOk="0">
                  <a:moveTo>
                    <a:pt x="1067" y="1"/>
                  </a:moveTo>
                  <a:lnTo>
                    <a:pt x="0" y="1068"/>
                  </a:lnTo>
                  <a:cubicBezTo>
                    <a:pt x="113" y="1124"/>
                    <a:pt x="225" y="1236"/>
                    <a:pt x="281" y="1349"/>
                  </a:cubicBezTo>
                  <a:lnTo>
                    <a:pt x="1348" y="281"/>
                  </a:lnTo>
                  <a:lnTo>
                    <a:pt x="106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5"/>
            <p:cNvSpPr/>
            <p:nvPr/>
          </p:nvSpPr>
          <p:spPr>
            <a:xfrm>
              <a:off x="3489850" y="2208075"/>
              <a:ext cx="32300" cy="33725"/>
            </a:xfrm>
            <a:custGeom>
              <a:avLst/>
              <a:gdLst/>
              <a:ahLst/>
              <a:cxnLst/>
              <a:rect l="l" t="t" r="r" b="b"/>
              <a:pathLst>
                <a:path w="1292" h="1349" extrusionOk="0">
                  <a:moveTo>
                    <a:pt x="1011" y="1"/>
                  </a:moveTo>
                  <a:lnTo>
                    <a:pt x="0" y="1068"/>
                  </a:lnTo>
                  <a:lnTo>
                    <a:pt x="281" y="1349"/>
                  </a:lnTo>
                  <a:lnTo>
                    <a:pt x="1292" y="282"/>
                  </a:lnTo>
                  <a:cubicBezTo>
                    <a:pt x="1179" y="226"/>
                    <a:pt x="1067" y="113"/>
                    <a:pt x="1011"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5"/>
            <p:cNvSpPr/>
            <p:nvPr/>
          </p:nvSpPr>
          <p:spPr>
            <a:xfrm>
              <a:off x="3561450" y="2208075"/>
              <a:ext cx="32325" cy="33725"/>
            </a:xfrm>
            <a:custGeom>
              <a:avLst/>
              <a:gdLst/>
              <a:ahLst/>
              <a:cxnLst/>
              <a:rect l="l" t="t" r="r" b="b"/>
              <a:pathLst>
                <a:path w="1293" h="1349" extrusionOk="0">
                  <a:moveTo>
                    <a:pt x="281" y="1"/>
                  </a:moveTo>
                  <a:cubicBezTo>
                    <a:pt x="169" y="113"/>
                    <a:pt x="57" y="226"/>
                    <a:pt x="0" y="338"/>
                  </a:cubicBezTo>
                  <a:lnTo>
                    <a:pt x="1011" y="1349"/>
                  </a:lnTo>
                  <a:lnTo>
                    <a:pt x="1292" y="1068"/>
                  </a:ln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5"/>
            <p:cNvSpPr/>
            <p:nvPr/>
          </p:nvSpPr>
          <p:spPr>
            <a:xfrm>
              <a:off x="3489850" y="2137875"/>
              <a:ext cx="33700" cy="33725"/>
            </a:xfrm>
            <a:custGeom>
              <a:avLst/>
              <a:gdLst/>
              <a:ahLst/>
              <a:cxnLst/>
              <a:rect l="l" t="t" r="r" b="b"/>
              <a:pathLst>
                <a:path w="1348" h="1349" extrusionOk="0">
                  <a:moveTo>
                    <a:pt x="281" y="1"/>
                  </a:moveTo>
                  <a:lnTo>
                    <a:pt x="0" y="281"/>
                  </a:lnTo>
                  <a:lnTo>
                    <a:pt x="1067" y="1349"/>
                  </a:lnTo>
                  <a:cubicBezTo>
                    <a:pt x="1123" y="1236"/>
                    <a:pt x="1236" y="1124"/>
                    <a:pt x="1348" y="1068"/>
                  </a:cubicBezTo>
                  <a:lnTo>
                    <a:pt x="28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5"/>
            <p:cNvSpPr/>
            <p:nvPr/>
          </p:nvSpPr>
          <p:spPr>
            <a:xfrm>
              <a:off x="3519325" y="2168775"/>
              <a:ext cx="51975" cy="44500"/>
            </a:xfrm>
            <a:custGeom>
              <a:avLst/>
              <a:gdLst/>
              <a:ahLst/>
              <a:cxnLst/>
              <a:rect l="l" t="t" r="r" b="b"/>
              <a:pathLst>
                <a:path w="2079" h="1780" extrusionOk="0">
                  <a:moveTo>
                    <a:pt x="899" y="0"/>
                  </a:moveTo>
                  <a:cubicBezTo>
                    <a:pt x="394" y="0"/>
                    <a:pt x="0" y="393"/>
                    <a:pt x="0" y="843"/>
                  </a:cubicBezTo>
                  <a:cubicBezTo>
                    <a:pt x="0" y="1414"/>
                    <a:pt x="440" y="1779"/>
                    <a:pt x="898" y="1779"/>
                  </a:cubicBezTo>
                  <a:cubicBezTo>
                    <a:pt x="1115" y="1779"/>
                    <a:pt x="1336" y="1697"/>
                    <a:pt x="1517" y="1517"/>
                  </a:cubicBezTo>
                  <a:cubicBezTo>
                    <a:pt x="2079" y="955"/>
                    <a:pt x="1685" y="0"/>
                    <a:pt x="89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5"/>
            <p:cNvSpPr/>
            <p:nvPr/>
          </p:nvSpPr>
          <p:spPr>
            <a:xfrm>
              <a:off x="2634725" y="2247400"/>
              <a:ext cx="370725" cy="209250"/>
            </a:xfrm>
            <a:custGeom>
              <a:avLst/>
              <a:gdLst/>
              <a:ahLst/>
              <a:cxnLst/>
              <a:rect l="l" t="t" r="r" b="b"/>
              <a:pathLst>
                <a:path w="14829" h="8370" extrusionOk="0">
                  <a:moveTo>
                    <a:pt x="11627" y="0"/>
                  </a:moveTo>
                  <a:lnTo>
                    <a:pt x="6965" y="8201"/>
                  </a:lnTo>
                  <a:lnTo>
                    <a:pt x="1" y="8201"/>
                  </a:lnTo>
                  <a:lnTo>
                    <a:pt x="1" y="8369"/>
                  </a:lnTo>
                  <a:lnTo>
                    <a:pt x="7078" y="8369"/>
                  </a:lnTo>
                  <a:lnTo>
                    <a:pt x="11739" y="169"/>
                  </a:lnTo>
                  <a:lnTo>
                    <a:pt x="14828" y="169"/>
                  </a:lnTo>
                  <a:lnTo>
                    <a:pt x="1482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5"/>
            <p:cNvSpPr/>
            <p:nvPr/>
          </p:nvSpPr>
          <p:spPr>
            <a:xfrm>
              <a:off x="2624900" y="2438350"/>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5"/>
            <p:cNvSpPr/>
            <p:nvPr/>
          </p:nvSpPr>
          <p:spPr>
            <a:xfrm>
              <a:off x="2997000" y="2236175"/>
              <a:ext cx="26700" cy="26700"/>
            </a:xfrm>
            <a:custGeom>
              <a:avLst/>
              <a:gdLst/>
              <a:ahLst/>
              <a:cxnLst/>
              <a:rect l="l" t="t" r="r" b="b"/>
              <a:pathLst>
                <a:path w="1068" h="1068" extrusionOk="0">
                  <a:moveTo>
                    <a:pt x="0" y="0"/>
                  </a:moveTo>
                  <a:lnTo>
                    <a:pt x="0" y="1067"/>
                  </a:lnTo>
                  <a:lnTo>
                    <a:pt x="1067" y="1067"/>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5"/>
            <p:cNvSpPr/>
            <p:nvPr/>
          </p:nvSpPr>
          <p:spPr>
            <a:xfrm>
              <a:off x="4052875" y="1882325"/>
              <a:ext cx="754050" cy="563075"/>
            </a:xfrm>
            <a:custGeom>
              <a:avLst/>
              <a:gdLst/>
              <a:ahLst/>
              <a:cxnLst/>
              <a:rect l="l" t="t" r="r" b="b"/>
              <a:pathLst>
                <a:path w="30162" h="22523" extrusionOk="0">
                  <a:moveTo>
                    <a:pt x="26960" y="1"/>
                  </a:moveTo>
                  <a:lnTo>
                    <a:pt x="12750" y="22354"/>
                  </a:lnTo>
                  <a:lnTo>
                    <a:pt x="1" y="22354"/>
                  </a:lnTo>
                  <a:lnTo>
                    <a:pt x="1" y="22523"/>
                  </a:lnTo>
                  <a:lnTo>
                    <a:pt x="12863" y="22523"/>
                  </a:lnTo>
                  <a:lnTo>
                    <a:pt x="27072" y="225"/>
                  </a:lnTo>
                  <a:lnTo>
                    <a:pt x="30161" y="225"/>
                  </a:lnTo>
                  <a:lnTo>
                    <a:pt x="3016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5"/>
            <p:cNvSpPr/>
            <p:nvPr/>
          </p:nvSpPr>
          <p:spPr>
            <a:xfrm>
              <a:off x="4044450" y="2427125"/>
              <a:ext cx="26725" cy="28100"/>
            </a:xfrm>
            <a:custGeom>
              <a:avLst/>
              <a:gdLst/>
              <a:ahLst/>
              <a:cxnLst/>
              <a:rect l="l" t="t" r="r" b="b"/>
              <a:pathLst>
                <a:path w="1069" h="1124" extrusionOk="0">
                  <a:moveTo>
                    <a:pt x="1" y="1"/>
                  </a:moveTo>
                  <a:lnTo>
                    <a:pt x="1" y="1124"/>
                  </a:lnTo>
                  <a:lnTo>
                    <a:pt x="1068" y="1124"/>
                  </a:lnTo>
                  <a:lnTo>
                    <a:pt x="1068"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5"/>
            <p:cNvSpPr/>
            <p:nvPr/>
          </p:nvSpPr>
          <p:spPr>
            <a:xfrm>
              <a:off x="4798475" y="1871100"/>
              <a:ext cx="28100" cy="28100"/>
            </a:xfrm>
            <a:custGeom>
              <a:avLst/>
              <a:gdLst/>
              <a:ahLst/>
              <a:cxnLst/>
              <a:rect l="l" t="t" r="r" b="b"/>
              <a:pathLst>
                <a:path w="1124" h="1124" extrusionOk="0">
                  <a:moveTo>
                    <a:pt x="0" y="0"/>
                  </a:moveTo>
                  <a:lnTo>
                    <a:pt x="0"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5"/>
            <p:cNvSpPr/>
            <p:nvPr/>
          </p:nvSpPr>
          <p:spPr>
            <a:xfrm>
              <a:off x="2660000" y="1812125"/>
              <a:ext cx="91300" cy="636100"/>
            </a:xfrm>
            <a:custGeom>
              <a:avLst/>
              <a:gdLst/>
              <a:ahLst/>
              <a:cxnLst/>
              <a:rect l="l" t="t" r="r" b="b"/>
              <a:pathLst>
                <a:path w="3652" h="25444" extrusionOk="0">
                  <a:moveTo>
                    <a:pt x="1" y="0"/>
                  </a:moveTo>
                  <a:lnTo>
                    <a:pt x="1" y="14322"/>
                  </a:lnTo>
                  <a:lnTo>
                    <a:pt x="3483" y="18085"/>
                  </a:lnTo>
                  <a:lnTo>
                    <a:pt x="3483" y="25443"/>
                  </a:lnTo>
                  <a:lnTo>
                    <a:pt x="3652" y="25443"/>
                  </a:lnTo>
                  <a:lnTo>
                    <a:pt x="3652" y="18029"/>
                  </a:lnTo>
                  <a:lnTo>
                    <a:pt x="169" y="14210"/>
                  </a:ln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5"/>
            <p:cNvSpPr/>
            <p:nvPr/>
          </p:nvSpPr>
          <p:spPr>
            <a:xfrm>
              <a:off x="2735825" y="2436950"/>
              <a:ext cx="28100" cy="28100"/>
            </a:xfrm>
            <a:custGeom>
              <a:avLst/>
              <a:gdLst/>
              <a:ahLst/>
              <a:cxnLst/>
              <a:rect l="l" t="t" r="r" b="b"/>
              <a:pathLst>
                <a:path w="1124" h="1124" extrusionOk="0">
                  <a:moveTo>
                    <a:pt x="1" y="1"/>
                  </a:moveTo>
                  <a:lnTo>
                    <a:pt x="1" y="1124"/>
                  </a:lnTo>
                  <a:lnTo>
                    <a:pt x="1124" y="1124"/>
                  </a:lnTo>
                  <a:lnTo>
                    <a:pt x="112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5"/>
            <p:cNvSpPr/>
            <p:nvPr/>
          </p:nvSpPr>
          <p:spPr>
            <a:xfrm>
              <a:off x="4229800" y="1924450"/>
              <a:ext cx="61800" cy="520950"/>
            </a:xfrm>
            <a:custGeom>
              <a:avLst/>
              <a:gdLst/>
              <a:ahLst/>
              <a:cxnLst/>
              <a:rect l="l" t="t" r="r" b="b"/>
              <a:pathLst>
                <a:path w="2472" h="20838" extrusionOk="0">
                  <a:moveTo>
                    <a:pt x="1" y="1"/>
                  </a:moveTo>
                  <a:lnTo>
                    <a:pt x="1" y="169"/>
                  </a:lnTo>
                  <a:lnTo>
                    <a:pt x="2303" y="169"/>
                  </a:lnTo>
                  <a:lnTo>
                    <a:pt x="2303" y="20838"/>
                  </a:lnTo>
                  <a:lnTo>
                    <a:pt x="2472" y="20838"/>
                  </a:lnTo>
                  <a:lnTo>
                    <a:pt x="247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5"/>
            <p:cNvSpPr/>
            <p:nvPr/>
          </p:nvSpPr>
          <p:spPr>
            <a:xfrm>
              <a:off x="4205925" y="1910425"/>
              <a:ext cx="28125" cy="28100"/>
            </a:xfrm>
            <a:custGeom>
              <a:avLst/>
              <a:gdLst/>
              <a:ahLst/>
              <a:cxnLst/>
              <a:rect l="l" t="t" r="r" b="b"/>
              <a:pathLst>
                <a:path w="1125" h="1124" extrusionOk="0">
                  <a:moveTo>
                    <a:pt x="1" y="0"/>
                  </a:moveTo>
                  <a:lnTo>
                    <a:pt x="1" y="1123"/>
                  </a:lnTo>
                  <a:lnTo>
                    <a:pt x="1124" y="1123"/>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5"/>
            <p:cNvSpPr/>
            <p:nvPr/>
          </p:nvSpPr>
          <p:spPr>
            <a:xfrm>
              <a:off x="4274725" y="2425725"/>
              <a:ext cx="28125" cy="28100"/>
            </a:xfrm>
            <a:custGeom>
              <a:avLst/>
              <a:gdLst/>
              <a:ahLst/>
              <a:cxnLst/>
              <a:rect l="l" t="t" r="r" b="b"/>
              <a:pathLst>
                <a:path w="1125" h="1124" extrusionOk="0">
                  <a:moveTo>
                    <a:pt x="1" y="0"/>
                  </a:moveTo>
                  <a:lnTo>
                    <a:pt x="1" y="1124"/>
                  </a:lnTo>
                  <a:lnTo>
                    <a:pt x="1124" y="112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5"/>
            <p:cNvSpPr/>
            <p:nvPr/>
          </p:nvSpPr>
          <p:spPr>
            <a:xfrm>
              <a:off x="3641475" y="2257225"/>
              <a:ext cx="35125" cy="47775"/>
            </a:xfrm>
            <a:custGeom>
              <a:avLst/>
              <a:gdLst/>
              <a:ahLst/>
              <a:cxnLst/>
              <a:rect l="l" t="t" r="r" b="b"/>
              <a:pathLst>
                <a:path w="1405" h="1911" extrusionOk="0">
                  <a:moveTo>
                    <a:pt x="1405" y="955"/>
                  </a:moveTo>
                  <a:cubicBezTo>
                    <a:pt x="1405" y="1910"/>
                    <a:pt x="1" y="1910"/>
                    <a:pt x="1" y="955"/>
                  </a:cubicBezTo>
                  <a:cubicBezTo>
                    <a:pt x="1" y="1"/>
                    <a:pt x="1405" y="1"/>
                    <a:pt x="1405" y="955"/>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5"/>
            <p:cNvSpPr/>
            <p:nvPr/>
          </p:nvSpPr>
          <p:spPr>
            <a:xfrm>
              <a:off x="3645700" y="2272675"/>
              <a:ext cx="22475" cy="22500"/>
            </a:xfrm>
            <a:custGeom>
              <a:avLst/>
              <a:gdLst/>
              <a:ahLst/>
              <a:cxnLst/>
              <a:rect l="l" t="t" r="r" b="b"/>
              <a:pathLst>
                <a:path w="899" h="900" extrusionOk="0">
                  <a:moveTo>
                    <a:pt x="899" y="337"/>
                  </a:moveTo>
                  <a:cubicBezTo>
                    <a:pt x="899" y="899"/>
                    <a:pt x="0" y="0"/>
                    <a:pt x="562" y="0"/>
                  </a:cubicBezTo>
                  <a:cubicBezTo>
                    <a:pt x="730" y="0"/>
                    <a:pt x="899" y="169"/>
                    <a:pt x="899" y="337"/>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5"/>
            <p:cNvSpPr/>
            <p:nvPr/>
          </p:nvSpPr>
          <p:spPr>
            <a:xfrm>
              <a:off x="3238500" y="2196850"/>
              <a:ext cx="68825" cy="68825"/>
            </a:xfrm>
            <a:custGeom>
              <a:avLst/>
              <a:gdLst/>
              <a:ahLst/>
              <a:cxnLst/>
              <a:rect l="l" t="t" r="r" b="b"/>
              <a:pathLst>
                <a:path w="2753" h="2753" extrusionOk="0">
                  <a:moveTo>
                    <a:pt x="2640" y="1686"/>
                  </a:moveTo>
                  <a:cubicBezTo>
                    <a:pt x="2753" y="675"/>
                    <a:pt x="1573" y="1"/>
                    <a:pt x="787" y="675"/>
                  </a:cubicBezTo>
                  <a:cubicBezTo>
                    <a:pt x="1" y="1292"/>
                    <a:pt x="394" y="2584"/>
                    <a:pt x="1405" y="2696"/>
                  </a:cubicBezTo>
                  <a:cubicBezTo>
                    <a:pt x="2022" y="2753"/>
                    <a:pt x="2584" y="2303"/>
                    <a:pt x="2696" y="1686"/>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5"/>
            <p:cNvSpPr/>
            <p:nvPr/>
          </p:nvSpPr>
          <p:spPr>
            <a:xfrm>
              <a:off x="3253950" y="2216500"/>
              <a:ext cx="42150" cy="37950"/>
            </a:xfrm>
            <a:custGeom>
              <a:avLst/>
              <a:gdLst/>
              <a:ahLst/>
              <a:cxnLst/>
              <a:rect l="l" t="t" r="r" b="b"/>
              <a:pathLst>
                <a:path w="1686" h="1518" extrusionOk="0">
                  <a:moveTo>
                    <a:pt x="1629" y="843"/>
                  </a:moveTo>
                  <a:cubicBezTo>
                    <a:pt x="1685" y="394"/>
                    <a:pt x="1404" y="57"/>
                    <a:pt x="955" y="1"/>
                  </a:cubicBezTo>
                  <a:lnTo>
                    <a:pt x="899" y="1"/>
                  </a:lnTo>
                  <a:cubicBezTo>
                    <a:pt x="0" y="113"/>
                    <a:pt x="0" y="1405"/>
                    <a:pt x="899" y="1517"/>
                  </a:cubicBezTo>
                  <a:lnTo>
                    <a:pt x="955" y="1517"/>
                  </a:lnTo>
                  <a:cubicBezTo>
                    <a:pt x="1292" y="1461"/>
                    <a:pt x="1573" y="1180"/>
                    <a:pt x="1629" y="843"/>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5"/>
            <p:cNvSpPr/>
            <p:nvPr/>
          </p:nvSpPr>
          <p:spPr>
            <a:xfrm>
              <a:off x="3266575" y="2224925"/>
              <a:ext cx="19700" cy="21100"/>
            </a:xfrm>
            <a:custGeom>
              <a:avLst/>
              <a:gdLst/>
              <a:ahLst/>
              <a:cxnLst/>
              <a:rect l="l" t="t" r="r" b="b"/>
              <a:pathLst>
                <a:path w="788" h="844" extrusionOk="0">
                  <a:moveTo>
                    <a:pt x="787" y="450"/>
                  </a:moveTo>
                  <a:cubicBezTo>
                    <a:pt x="787" y="226"/>
                    <a:pt x="619" y="57"/>
                    <a:pt x="450" y="57"/>
                  </a:cubicBezTo>
                  <a:cubicBezTo>
                    <a:pt x="226" y="1"/>
                    <a:pt x="1" y="169"/>
                    <a:pt x="1" y="394"/>
                  </a:cubicBezTo>
                  <a:cubicBezTo>
                    <a:pt x="1" y="619"/>
                    <a:pt x="113" y="787"/>
                    <a:pt x="338" y="787"/>
                  </a:cubicBezTo>
                  <a:cubicBezTo>
                    <a:pt x="563" y="843"/>
                    <a:pt x="731" y="675"/>
                    <a:pt x="787" y="45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5"/>
            <p:cNvSpPr/>
            <p:nvPr/>
          </p:nvSpPr>
          <p:spPr>
            <a:xfrm>
              <a:off x="3269400" y="2234775"/>
              <a:ext cx="5625" cy="7025"/>
            </a:xfrm>
            <a:custGeom>
              <a:avLst/>
              <a:gdLst/>
              <a:ahLst/>
              <a:cxnLst/>
              <a:rect l="l" t="t" r="r" b="b"/>
              <a:pathLst>
                <a:path w="225" h="281" extrusionOk="0">
                  <a:moveTo>
                    <a:pt x="225" y="112"/>
                  </a:moveTo>
                  <a:cubicBezTo>
                    <a:pt x="169" y="0"/>
                    <a:pt x="0" y="0"/>
                    <a:pt x="0" y="112"/>
                  </a:cubicBezTo>
                  <a:cubicBezTo>
                    <a:pt x="0" y="225"/>
                    <a:pt x="0" y="281"/>
                    <a:pt x="113" y="281"/>
                  </a:cubicBezTo>
                  <a:cubicBezTo>
                    <a:pt x="169" y="281"/>
                    <a:pt x="225" y="225"/>
                    <a:pt x="225" y="169"/>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15"/>
          <p:cNvGrpSpPr/>
          <p:nvPr/>
        </p:nvGrpSpPr>
        <p:grpSpPr>
          <a:xfrm>
            <a:off x="13" y="56"/>
            <a:ext cx="9143721" cy="2251922"/>
            <a:chOff x="-347225" y="-1310325"/>
            <a:chExt cx="7672194" cy="1889514"/>
          </a:xfrm>
        </p:grpSpPr>
        <p:sp>
          <p:nvSpPr>
            <p:cNvPr id="6415" name="Google Shape;6415;p15"/>
            <p:cNvSpPr/>
            <p:nvPr/>
          </p:nvSpPr>
          <p:spPr>
            <a:xfrm>
              <a:off x="1908395" y="18533"/>
              <a:ext cx="98243" cy="116656"/>
            </a:xfrm>
            <a:custGeom>
              <a:avLst/>
              <a:gdLst/>
              <a:ahLst/>
              <a:cxnLst/>
              <a:rect l="l" t="t" r="r" b="b"/>
              <a:pathLst>
                <a:path w="1798" h="2135" extrusionOk="0">
                  <a:moveTo>
                    <a:pt x="0" y="0"/>
                  </a:moveTo>
                  <a:lnTo>
                    <a:pt x="0" y="2134"/>
                  </a:lnTo>
                  <a:lnTo>
                    <a:pt x="1797" y="2134"/>
                  </a:lnTo>
                  <a:lnTo>
                    <a:pt x="179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5"/>
            <p:cNvSpPr/>
            <p:nvPr/>
          </p:nvSpPr>
          <p:spPr>
            <a:xfrm>
              <a:off x="2046472" y="18533"/>
              <a:ext cx="92123" cy="116656"/>
            </a:xfrm>
            <a:custGeom>
              <a:avLst/>
              <a:gdLst/>
              <a:ahLst/>
              <a:cxnLst/>
              <a:rect l="l" t="t" r="r" b="b"/>
              <a:pathLst>
                <a:path w="1686" h="2135" extrusionOk="0">
                  <a:moveTo>
                    <a:pt x="0" y="0"/>
                  </a:moveTo>
                  <a:lnTo>
                    <a:pt x="0" y="2134"/>
                  </a:lnTo>
                  <a:lnTo>
                    <a:pt x="1685" y="2134"/>
                  </a:lnTo>
                  <a:lnTo>
                    <a:pt x="168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5"/>
            <p:cNvSpPr/>
            <p:nvPr/>
          </p:nvSpPr>
          <p:spPr>
            <a:xfrm>
              <a:off x="2184549" y="18533"/>
              <a:ext cx="89063" cy="116656"/>
            </a:xfrm>
            <a:custGeom>
              <a:avLst/>
              <a:gdLst/>
              <a:ahLst/>
              <a:cxnLst/>
              <a:rect l="l" t="t" r="r" b="b"/>
              <a:pathLst>
                <a:path w="1630" h="2135" extrusionOk="0">
                  <a:moveTo>
                    <a:pt x="1" y="0"/>
                  </a:moveTo>
                  <a:lnTo>
                    <a:pt x="1" y="2134"/>
                  </a:lnTo>
                  <a:lnTo>
                    <a:pt x="1630" y="2134"/>
                  </a:lnTo>
                  <a:lnTo>
                    <a:pt x="163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5"/>
            <p:cNvSpPr/>
            <p:nvPr/>
          </p:nvSpPr>
          <p:spPr>
            <a:xfrm>
              <a:off x="2319620" y="18533"/>
              <a:ext cx="89009" cy="116656"/>
            </a:xfrm>
            <a:custGeom>
              <a:avLst/>
              <a:gdLst/>
              <a:ahLst/>
              <a:cxnLst/>
              <a:rect l="l" t="t" r="r" b="b"/>
              <a:pathLst>
                <a:path w="1629" h="2135" extrusionOk="0">
                  <a:moveTo>
                    <a:pt x="0" y="0"/>
                  </a:moveTo>
                  <a:lnTo>
                    <a:pt x="0" y="2134"/>
                  </a:lnTo>
                  <a:lnTo>
                    <a:pt x="1629" y="2134"/>
                  </a:lnTo>
                  <a:lnTo>
                    <a:pt x="162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5"/>
            <p:cNvSpPr/>
            <p:nvPr/>
          </p:nvSpPr>
          <p:spPr>
            <a:xfrm>
              <a:off x="2457697" y="18533"/>
              <a:ext cx="82889" cy="116656"/>
            </a:xfrm>
            <a:custGeom>
              <a:avLst/>
              <a:gdLst/>
              <a:ahLst/>
              <a:cxnLst/>
              <a:rect l="l" t="t" r="r" b="b"/>
              <a:pathLst>
                <a:path w="1517" h="2135" extrusionOk="0">
                  <a:moveTo>
                    <a:pt x="1" y="0"/>
                  </a:moveTo>
                  <a:lnTo>
                    <a:pt x="1" y="2134"/>
                  </a:lnTo>
                  <a:lnTo>
                    <a:pt x="1517" y="2134"/>
                  </a:lnTo>
                  <a:lnTo>
                    <a:pt x="151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5"/>
            <p:cNvSpPr/>
            <p:nvPr/>
          </p:nvSpPr>
          <p:spPr>
            <a:xfrm>
              <a:off x="2595774" y="18533"/>
              <a:ext cx="79884" cy="116656"/>
            </a:xfrm>
            <a:custGeom>
              <a:avLst/>
              <a:gdLst/>
              <a:ahLst/>
              <a:cxnLst/>
              <a:rect l="l" t="t" r="r" b="b"/>
              <a:pathLst>
                <a:path w="1462" h="2135" extrusionOk="0">
                  <a:moveTo>
                    <a:pt x="1" y="0"/>
                  </a:moveTo>
                  <a:lnTo>
                    <a:pt x="1" y="2134"/>
                  </a:lnTo>
                  <a:lnTo>
                    <a:pt x="1461" y="2134"/>
                  </a:lnTo>
                  <a:lnTo>
                    <a:pt x="146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5"/>
            <p:cNvSpPr/>
            <p:nvPr/>
          </p:nvSpPr>
          <p:spPr>
            <a:xfrm>
              <a:off x="2730846" y="18533"/>
              <a:ext cx="76769" cy="116656"/>
            </a:xfrm>
            <a:custGeom>
              <a:avLst/>
              <a:gdLst/>
              <a:ahLst/>
              <a:cxnLst/>
              <a:rect l="l" t="t" r="r" b="b"/>
              <a:pathLst>
                <a:path w="1405" h="2135" extrusionOk="0">
                  <a:moveTo>
                    <a:pt x="0" y="0"/>
                  </a:moveTo>
                  <a:lnTo>
                    <a:pt x="0" y="2134"/>
                  </a:lnTo>
                  <a:lnTo>
                    <a:pt x="1404" y="2134"/>
                  </a:lnTo>
                  <a:lnTo>
                    <a:pt x="140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5"/>
            <p:cNvSpPr/>
            <p:nvPr/>
          </p:nvSpPr>
          <p:spPr>
            <a:xfrm>
              <a:off x="2868922" y="18533"/>
              <a:ext cx="73709" cy="116656"/>
            </a:xfrm>
            <a:custGeom>
              <a:avLst/>
              <a:gdLst/>
              <a:ahLst/>
              <a:cxnLst/>
              <a:rect l="l" t="t" r="r" b="b"/>
              <a:pathLst>
                <a:path w="1349" h="2135" extrusionOk="0">
                  <a:moveTo>
                    <a:pt x="1" y="0"/>
                  </a:moveTo>
                  <a:lnTo>
                    <a:pt x="1" y="2134"/>
                  </a:lnTo>
                  <a:lnTo>
                    <a:pt x="1348" y="2134"/>
                  </a:lnTo>
                  <a:lnTo>
                    <a:pt x="134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5"/>
            <p:cNvSpPr/>
            <p:nvPr/>
          </p:nvSpPr>
          <p:spPr>
            <a:xfrm>
              <a:off x="3003939" y="18533"/>
              <a:ext cx="70650" cy="116656"/>
            </a:xfrm>
            <a:custGeom>
              <a:avLst/>
              <a:gdLst/>
              <a:ahLst/>
              <a:cxnLst/>
              <a:rect l="l" t="t" r="r" b="b"/>
              <a:pathLst>
                <a:path w="1293" h="2135" extrusionOk="0">
                  <a:moveTo>
                    <a:pt x="1" y="0"/>
                  </a:moveTo>
                  <a:lnTo>
                    <a:pt x="1" y="2134"/>
                  </a:lnTo>
                  <a:lnTo>
                    <a:pt x="1293" y="2134"/>
                  </a:lnTo>
                  <a:lnTo>
                    <a:pt x="129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5"/>
            <p:cNvSpPr/>
            <p:nvPr/>
          </p:nvSpPr>
          <p:spPr>
            <a:xfrm>
              <a:off x="3142071" y="18533"/>
              <a:ext cx="67535" cy="116656"/>
            </a:xfrm>
            <a:custGeom>
              <a:avLst/>
              <a:gdLst/>
              <a:ahLst/>
              <a:cxnLst/>
              <a:rect l="l" t="t" r="r" b="b"/>
              <a:pathLst>
                <a:path w="1236" h="2135" extrusionOk="0">
                  <a:moveTo>
                    <a:pt x="0" y="0"/>
                  </a:moveTo>
                  <a:lnTo>
                    <a:pt x="0" y="2134"/>
                  </a:lnTo>
                  <a:lnTo>
                    <a:pt x="1236" y="2134"/>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5"/>
            <p:cNvSpPr/>
            <p:nvPr/>
          </p:nvSpPr>
          <p:spPr>
            <a:xfrm>
              <a:off x="3280148" y="18533"/>
              <a:ext cx="61415" cy="116656"/>
            </a:xfrm>
            <a:custGeom>
              <a:avLst/>
              <a:gdLst/>
              <a:ahLst/>
              <a:cxnLst/>
              <a:rect l="l" t="t" r="r" b="b"/>
              <a:pathLst>
                <a:path w="1124"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5"/>
            <p:cNvSpPr/>
            <p:nvPr/>
          </p:nvSpPr>
          <p:spPr>
            <a:xfrm>
              <a:off x="3415165" y="18533"/>
              <a:ext cx="61470" cy="116656"/>
            </a:xfrm>
            <a:custGeom>
              <a:avLst/>
              <a:gdLst/>
              <a:ahLst/>
              <a:cxnLst/>
              <a:rect l="l" t="t" r="r" b="b"/>
              <a:pathLst>
                <a:path w="1125" h="2135" extrusionOk="0">
                  <a:moveTo>
                    <a:pt x="1" y="0"/>
                  </a:moveTo>
                  <a:lnTo>
                    <a:pt x="1" y="2134"/>
                  </a:lnTo>
                  <a:lnTo>
                    <a:pt x="1124" y="2134"/>
                  </a:lnTo>
                  <a:lnTo>
                    <a:pt x="1124"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5"/>
            <p:cNvSpPr/>
            <p:nvPr/>
          </p:nvSpPr>
          <p:spPr>
            <a:xfrm>
              <a:off x="3553296" y="18533"/>
              <a:ext cx="58356" cy="116656"/>
            </a:xfrm>
            <a:custGeom>
              <a:avLst/>
              <a:gdLst/>
              <a:ahLst/>
              <a:cxnLst/>
              <a:rect l="l" t="t" r="r" b="b"/>
              <a:pathLst>
                <a:path w="1068" h="2135" extrusionOk="0">
                  <a:moveTo>
                    <a:pt x="0" y="0"/>
                  </a:moveTo>
                  <a:lnTo>
                    <a:pt x="0" y="2134"/>
                  </a:lnTo>
                  <a:lnTo>
                    <a:pt x="1067" y="2134"/>
                  </a:lnTo>
                  <a:lnTo>
                    <a:pt x="106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5"/>
            <p:cNvSpPr/>
            <p:nvPr/>
          </p:nvSpPr>
          <p:spPr>
            <a:xfrm>
              <a:off x="3691373" y="18533"/>
              <a:ext cx="52236" cy="116656"/>
            </a:xfrm>
            <a:custGeom>
              <a:avLst/>
              <a:gdLst/>
              <a:ahLst/>
              <a:cxnLst/>
              <a:rect l="l" t="t" r="r" b="b"/>
              <a:pathLst>
                <a:path w="956" h="2135" extrusionOk="0">
                  <a:moveTo>
                    <a:pt x="1" y="0"/>
                  </a:moveTo>
                  <a:lnTo>
                    <a:pt x="1" y="2134"/>
                  </a:lnTo>
                  <a:lnTo>
                    <a:pt x="955" y="2134"/>
                  </a:lnTo>
                  <a:lnTo>
                    <a:pt x="95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5"/>
            <p:cNvSpPr/>
            <p:nvPr/>
          </p:nvSpPr>
          <p:spPr>
            <a:xfrm>
              <a:off x="3826390" y="18533"/>
              <a:ext cx="52236" cy="116656"/>
            </a:xfrm>
            <a:custGeom>
              <a:avLst/>
              <a:gdLst/>
              <a:ahLst/>
              <a:cxnLst/>
              <a:rect l="l" t="t" r="r" b="b"/>
              <a:pathLst>
                <a:path w="956" h="2135" extrusionOk="0">
                  <a:moveTo>
                    <a:pt x="1" y="0"/>
                  </a:moveTo>
                  <a:lnTo>
                    <a:pt x="1" y="2134"/>
                  </a:lnTo>
                  <a:lnTo>
                    <a:pt x="956" y="2134"/>
                  </a:lnTo>
                  <a:lnTo>
                    <a:pt x="9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5"/>
            <p:cNvSpPr/>
            <p:nvPr/>
          </p:nvSpPr>
          <p:spPr>
            <a:xfrm>
              <a:off x="3964522"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5"/>
            <p:cNvSpPr/>
            <p:nvPr/>
          </p:nvSpPr>
          <p:spPr>
            <a:xfrm>
              <a:off x="4099539" y="18533"/>
              <a:ext cx="46062" cy="116656"/>
            </a:xfrm>
            <a:custGeom>
              <a:avLst/>
              <a:gdLst/>
              <a:ahLst/>
              <a:cxnLst/>
              <a:rect l="l" t="t" r="r" b="b"/>
              <a:pathLst>
                <a:path w="843" h="2135" extrusionOk="0">
                  <a:moveTo>
                    <a:pt x="0" y="0"/>
                  </a:moveTo>
                  <a:lnTo>
                    <a:pt x="0" y="2134"/>
                  </a:lnTo>
                  <a:lnTo>
                    <a:pt x="843" y="2134"/>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5"/>
            <p:cNvSpPr/>
            <p:nvPr/>
          </p:nvSpPr>
          <p:spPr>
            <a:xfrm>
              <a:off x="4237616" y="18533"/>
              <a:ext cx="39996" cy="116656"/>
            </a:xfrm>
            <a:custGeom>
              <a:avLst/>
              <a:gdLst/>
              <a:ahLst/>
              <a:cxnLst/>
              <a:rect l="l" t="t" r="r" b="b"/>
              <a:pathLst>
                <a:path w="732" h="2135" extrusionOk="0">
                  <a:moveTo>
                    <a:pt x="1" y="0"/>
                  </a:moveTo>
                  <a:lnTo>
                    <a:pt x="1" y="2134"/>
                  </a:lnTo>
                  <a:lnTo>
                    <a:pt x="731" y="2134"/>
                  </a:lnTo>
                  <a:lnTo>
                    <a:pt x="73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5"/>
            <p:cNvSpPr/>
            <p:nvPr/>
          </p:nvSpPr>
          <p:spPr>
            <a:xfrm>
              <a:off x="2362568" y="-1307210"/>
              <a:ext cx="15408" cy="6174"/>
            </a:xfrm>
            <a:custGeom>
              <a:avLst/>
              <a:gdLst/>
              <a:ahLst/>
              <a:cxnLst/>
              <a:rect l="l" t="t" r="r" b="b"/>
              <a:pathLst>
                <a:path w="282" h="113" extrusionOk="0">
                  <a:moveTo>
                    <a:pt x="0" y="0"/>
                  </a:moveTo>
                  <a:lnTo>
                    <a:pt x="169" y="112"/>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5"/>
            <p:cNvSpPr/>
            <p:nvPr/>
          </p:nvSpPr>
          <p:spPr>
            <a:xfrm>
              <a:off x="2221376" y="-1294971"/>
              <a:ext cx="95183" cy="73709"/>
            </a:xfrm>
            <a:custGeom>
              <a:avLst/>
              <a:gdLst/>
              <a:ahLst/>
              <a:cxnLst/>
              <a:rect l="l" t="t" r="r" b="b"/>
              <a:pathLst>
                <a:path w="1742" h="1349" extrusionOk="0">
                  <a:moveTo>
                    <a:pt x="169" y="1"/>
                  </a:moveTo>
                  <a:cubicBezTo>
                    <a:pt x="113" y="113"/>
                    <a:pt x="57" y="169"/>
                    <a:pt x="1" y="282"/>
                  </a:cubicBezTo>
                  <a:lnTo>
                    <a:pt x="1573" y="1349"/>
                  </a:lnTo>
                  <a:cubicBezTo>
                    <a:pt x="1630" y="1236"/>
                    <a:pt x="1686" y="1124"/>
                    <a:pt x="1742" y="1068"/>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5"/>
            <p:cNvSpPr/>
            <p:nvPr/>
          </p:nvSpPr>
          <p:spPr>
            <a:xfrm>
              <a:off x="2132421" y="-1080124"/>
              <a:ext cx="104362" cy="36882"/>
            </a:xfrm>
            <a:custGeom>
              <a:avLst/>
              <a:gdLst/>
              <a:ahLst/>
              <a:cxnLst/>
              <a:rect l="l" t="t" r="r" b="b"/>
              <a:pathLst>
                <a:path w="1910" h="675" extrusionOk="0">
                  <a:moveTo>
                    <a:pt x="56" y="0"/>
                  </a:moveTo>
                  <a:cubicBezTo>
                    <a:pt x="0" y="113"/>
                    <a:pt x="0" y="169"/>
                    <a:pt x="0" y="281"/>
                  </a:cubicBezTo>
                  <a:lnTo>
                    <a:pt x="1854" y="674"/>
                  </a:lnTo>
                  <a:cubicBezTo>
                    <a:pt x="1854" y="618"/>
                    <a:pt x="1910" y="562"/>
                    <a:pt x="1910" y="506"/>
                  </a:cubicBezTo>
                  <a:lnTo>
                    <a:pt x="1910" y="393"/>
                  </a:lnTo>
                  <a:lnTo>
                    <a:pt x="5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5"/>
            <p:cNvSpPr/>
            <p:nvPr/>
          </p:nvSpPr>
          <p:spPr>
            <a:xfrm>
              <a:off x="2147721" y="-1135366"/>
              <a:ext cx="104417" cy="46062"/>
            </a:xfrm>
            <a:custGeom>
              <a:avLst/>
              <a:gdLst/>
              <a:ahLst/>
              <a:cxnLst/>
              <a:rect l="l" t="t" r="r" b="b"/>
              <a:pathLst>
                <a:path w="1911" h="843" extrusionOk="0">
                  <a:moveTo>
                    <a:pt x="57" y="0"/>
                  </a:moveTo>
                  <a:lnTo>
                    <a:pt x="57" y="56"/>
                  </a:lnTo>
                  <a:cubicBezTo>
                    <a:pt x="57" y="113"/>
                    <a:pt x="57" y="225"/>
                    <a:pt x="1" y="281"/>
                  </a:cubicBezTo>
                  <a:lnTo>
                    <a:pt x="1854" y="843"/>
                  </a:lnTo>
                  <a:cubicBezTo>
                    <a:pt x="1854" y="730"/>
                    <a:pt x="1854" y="618"/>
                    <a:pt x="1910" y="562"/>
                  </a:cubicBezTo>
                  <a:lnTo>
                    <a:pt x="5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5"/>
            <p:cNvSpPr/>
            <p:nvPr/>
          </p:nvSpPr>
          <p:spPr>
            <a:xfrm>
              <a:off x="2282792" y="-1307210"/>
              <a:ext cx="64475" cy="43002"/>
            </a:xfrm>
            <a:custGeom>
              <a:avLst/>
              <a:gdLst/>
              <a:ahLst/>
              <a:cxnLst/>
              <a:rect l="l" t="t" r="r" b="b"/>
              <a:pathLst>
                <a:path w="1180" h="787" extrusionOk="0">
                  <a:moveTo>
                    <a:pt x="0" y="0"/>
                  </a:moveTo>
                  <a:lnTo>
                    <a:pt x="955" y="786"/>
                  </a:lnTo>
                  <a:lnTo>
                    <a:pt x="1180" y="562"/>
                  </a:lnTo>
                  <a:lnTo>
                    <a:pt x="44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5"/>
            <p:cNvSpPr/>
            <p:nvPr/>
          </p:nvSpPr>
          <p:spPr>
            <a:xfrm>
              <a:off x="2126247" y="-1021823"/>
              <a:ext cx="104417" cy="27648"/>
            </a:xfrm>
            <a:custGeom>
              <a:avLst/>
              <a:gdLst/>
              <a:ahLst/>
              <a:cxnLst/>
              <a:rect l="l" t="t" r="r" b="b"/>
              <a:pathLst>
                <a:path w="1911" h="506" extrusionOk="0">
                  <a:moveTo>
                    <a:pt x="1" y="0"/>
                  </a:moveTo>
                  <a:lnTo>
                    <a:pt x="1" y="337"/>
                  </a:lnTo>
                  <a:lnTo>
                    <a:pt x="1910" y="506"/>
                  </a:lnTo>
                  <a:cubicBezTo>
                    <a:pt x="1910" y="394"/>
                    <a:pt x="1910" y="337"/>
                    <a:pt x="1910" y="225"/>
                  </a:cubicBezTo>
                  <a:lnTo>
                    <a:pt x="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5"/>
            <p:cNvSpPr/>
            <p:nvPr/>
          </p:nvSpPr>
          <p:spPr>
            <a:xfrm>
              <a:off x="2166135" y="-1193667"/>
              <a:ext cx="101357" cy="55296"/>
            </a:xfrm>
            <a:custGeom>
              <a:avLst/>
              <a:gdLst/>
              <a:ahLst/>
              <a:cxnLst/>
              <a:rect l="l" t="t" r="r" b="b"/>
              <a:pathLst>
                <a:path w="1855" h="1012" extrusionOk="0">
                  <a:moveTo>
                    <a:pt x="113" y="0"/>
                  </a:moveTo>
                  <a:cubicBezTo>
                    <a:pt x="57" y="113"/>
                    <a:pt x="57" y="225"/>
                    <a:pt x="1" y="281"/>
                  </a:cubicBezTo>
                  <a:lnTo>
                    <a:pt x="1742" y="1011"/>
                  </a:lnTo>
                  <a:cubicBezTo>
                    <a:pt x="1798" y="955"/>
                    <a:pt x="1854" y="843"/>
                    <a:pt x="1854" y="73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5"/>
            <p:cNvSpPr/>
            <p:nvPr/>
          </p:nvSpPr>
          <p:spPr>
            <a:xfrm>
              <a:off x="2190723" y="-1245849"/>
              <a:ext cx="98243" cy="67535"/>
            </a:xfrm>
            <a:custGeom>
              <a:avLst/>
              <a:gdLst/>
              <a:ahLst/>
              <a:cxnLst/>
              <a:rect l="l" t="t" r="r" b="b"/>
              <a:pathLst>
                <a:path w="1798" h="1236" extrusionOk="0">
                  <a:moveTo>
                    <a:pt x="113" y="0"/>
                  </a:moveTo>
                  <a:lnTo>
                    <a:pt x="0" y="281"/>
                  </a:lnTo>
                  <a:lnTo>
                    <a:pt x="1685" y="1236"/>
                  </a:lnTo>
                  <a:lnTo>
                    <a:pt x="1797" y="899"/>
                  </a:ln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5"/>
            <p:cNvSpPr/>
            <p:nvPr/>
          </p:nvSpPr>
          <p:spPr>
            <a:xfrm>
              <a:off x="2123187" y="-1307210"/>
              <a:ext cx="1206123" cy="957511"/>
            </a:xfrm>
            <a:custGeom>
              <a:avLst/>
              <a:gdLst/>
              <a:ahLst/>
              <a:cxnLst/>
              <a:rect l="l" t="t" r="r" b="b"/>
              <a:pathLst>
                <a:path w="22074" h="17524" extrusionOk="0">
                  <a:moveTo>
                    <a:pt x="18310" y="0"/>
                  </a:moveTo>
                  <a:cubicBezTo>
                    <a:pt x="18366" y="56"/>
                    <a:pt x="18423" y="112"/>
                    <a:pt x="18479" y="225"/>
                  </a:cubicBezTo>
                  <a:lnTo>
                    <a:pt x="18029" y="618"/>
                  </a:lnTo>
                  <a:cubicBezTo>
                    <a:pt x="18086" y="674"/>
                    <a:pt x="18142" y="786"/>
                    <a:pt x="18198" y="843"/>
                  </a:cubicBezTo>
                  <a:lnTo>
                    <a:pt x="18703" y="449"/>
                  </a:lnTo>
                  <a:cubicBezTo>
                    <a:pt x="18816" y="618"/>
                    <a:pt x="18928" y="843"/>
                    <a:pt x="19097" y="1011"/>
                  </a:cubicBezTo>
                  <a:lnTo>
                    <a:pt x="18591" y="1348"/>
                  </a:lnTo>
                  <a:lnTo>
                    <a:pt x="18760" y="1573"/>
                  </a:lnTo>
                  <a:lnTo>
                    <a:pt x="19265" y="1236"/>
                  </a:lnTo>
                  <a:cubicBezTo>
                    <a:pt x="19377" y="1460"/>
                    <a:pt x="19490" y="1629"/>
                    <a:pt x="19546" y="1797"/>
                  </a:cubicBezTo>
                  <a:lnTo>
                    <a:pt x="19040" y="2078"/>
                  </a:lnTo>
                  <a:lnTo>
                    <a:pt x="19153" y="2359"/>
                  </a:lnTo>
                  <a:lnTo>
                    <a:pt x="19714" y="2078"/>
                  </a:lnTo>
                  <a:cubicBezTo>
                    <a:pt x="19827" y="2247"/>
                    <a:pt x="19939" y="2471"/>
                    <a:pt x="19995" y="2696"/>
                  </a:cubicBezTo>
                  <a:lnTo>
                    <a:pt x="19433" y="2921"/>
                  </a:lnTo>
                  <a:cubicBezTo>
                    <a:pt x="19433" y="2977"/>
                    <a:pt x="19546" y="3089"/>
                    <a:pt x="19546" y="3201"/>
                  </a:cubicBezTo>
                  <a:lnTo>
                    <a:pt x="20107" y="2977"/>
                  </a:lnTo>
                  <a:cubicBezTo>
                    <a:pt x="20164" y="3145"/>
                    <a:pt x="20276" y="3370"/>
                    <a:pt x="20332" y="3538"/>
                  </a:cubicBezTo>
                  <a:lnTo>
                    <a:pt x="19770" y="3707"/>
                  </a:lnTo>
                  <a:lnTo>
                    <a:pt x="19827" y="4044"/>
                  </a:lnTo>
                  <a:lnTo>
                    <a:pt x="20388" y="3819"/>
                  </a:lnTo>
                  <a:cubicBezTo>
                    <a:pt x="20501" y="4044"/>
                    <a:pt x="20557" y="4269"/>
                    <a:pt x="20557" y="4493"/>
                  </a:cubicBezTo>
                  <a:lnTo>
                    <a:pt x="19995" y="4606"/>
                  </a:lnTo>
                  <a:cubicBezTo>
                    <a:pt x="19995" y="4718"/>
                    <a:pt x="20051" y="4830"/>
                    <a:pt x="20051" y="4886"/>
                  </a:cubicBezTo>
                  <a:lnTo>
                    <a:pt x="20613" y="4774"/>
                  </a:lnTo>
                  <a:cubicBezTo>
                    <a:pt x="20613" y="4999"/>
                    <a:pt x="20725" y="5223"/>
                    <a:pt x="20725" y="5392"/>
                  </a:cubicBezTo>
                  <a:lnTo>
                    <a:pt x="20107" y="5448"/>
                  </a:lnTo>
                  <a:lnTo>
                    <a:pt x="20107" y="5785"/>
                  </a:lnTo>
                  <a:lnTo>
                    <a:pt x="20725" y="5729"/>
                  </a:lnTo>
                  <a:lnTo>
                    <a:pt x="20725" y="6403"/>
                  </a:lnTo>
                  <a:lnTo>
                    <a:pt x="20107" y="6403"/>
                  </a:lnTo>
                  <a:lnTo>
                    <a:pt x="20107" y="6684"/>
                  </a:lnTo>
                  <a:lnTo>
                    <a:pt x="20781" y="6684"/>
                  </a:lnTo>
                  <a:lnTo>
                    <a:pt x="20781" y="7301"/>
                  </a:lnTo>
                  <a:lnTo>
                    <a:pt x="20220" y="7245"/>
                  </a:lnTo>
                  <a:lnTo>
                    <a:pt x="20220" y="7582"/>
                  </a:lnTo>
                  <a:lnTo>
                    <a:pt x="20838" y="7638"/>
                  </a:lnTo>
                  <a:cubicBezTo>
                    <a:pt x="20838" y="7863"/>
                    <a:pt x="20725" y="8088"/>
                    <a:pt x="20725" y="8312"/>
                  </a:cubicBezTo>
                  <a:lnTo>
                    <a:pt x="20107" y="8144"/>
                  </a:lnTo>
                  <a:cubicBezTo>
                    <a:pt x="20107" y="8200"/>
                    <a:pt x="20107" y="8256"/>
                    <a:pt x="20107" y="8312"/>
                  </a:cubicBezTo>
                  <a:lnTo>
                    <a:pt x="20107" y="8481"/>
                  </a:lnTo>
                  <a:lnTo>
                    <a:pt x="20725" y="8593"/>
                  </a:lnTo>
                  <a:cubicBezTo>
                    <a:pt x="20669" y="8818"/>
                    <a:pt x="20613" y="8986"/>
                    <a:pt x="20557" y="9211"/>
                  </a:cubicBezTo>
                  <a:lnTo>
                    <a:pt x="19995" y="9043"/>
                  </a:lnTo>
                  <a:cubicBezTo>
                    <a:pt x="19995" y="9099"/>
                    <a:pt x="19939" y="9211"/>
                    <a:pt x="19883" y="9323"/>
                  </a:cubicBezTo>
                  <a:lnTo>
                    <a:pt x="20444" y="9492"/>
                  </a:lnTo>
                  <a:cubicBezTo>
                    <a:pt x="20388" y="9717"/>
                    <a:pt x="20332" y="9941"/>
                    <a:pt x="20220" y="10110"/>
                  </a:cubicBezTo>
                  <a:lnTo>
                    <a:pt x="19658" y="9885"/>
                  </a:lnTo>
                  <a:cubicBezTo>
                    <a:pt x="19658" y="9997"/>
                    <a:pt x="19602" y="10110"/>
                    <a:pt x="19546" y="10166"/>
                  </a:cubicBezTo>
                  <a:lnTo>
                    <a:pt x="20107" y="10391"/>
                  </a:lnTo>
                  <a:cubicBezTo>
                    <a:pt x="20051" y="10615"/>
                    <a:pt x="19939" y="10784"/>
                    <a:pt x="19827" y="10952"/>
                  </a:cubicBezTo>
                  <a:lnTo>
                    <a:pt x="19321" y="10671"/>
                  </a:lnTo>
                  <a:cubicBezTo>
                    <a:pt x="19265" y="10784"/>
                    <a:pt x="19209" y="10896"/>
                    <a:pt x="19153" y="10952"/>
                  </a:cubicBezTo>
                  <a:lnTo>
                    <a:pt x="19714" y="11233"/>
                  </a:lnTo>
                  <a:cubicBezTo>
                    <a:pt x="19602" y="11458"/>
                    <a:pt x="19490" y="11626"/>
                    <a:pt x="19377" y="11795"/>
                  </a:cubicBezTo>
                  <a:lnTo>
                    <a:pt x="18703" y="11458"/>
                  </a:lnTo>
                  <a:cubicBezTo>
                    <a:pt x="18647" y="11570"/>
                    <a:pt x="18591" y="11626"/>
                    <a:pt x="18535" y="11738"/>
                  </a:cubicBezTo>
                  <a:lnTo>
                    <a:pt x="19040" y="12075"/>
                  </a:lnTo>
                  <a:cubicBezTo>
                    <a:pt x="18928" y="12244"/>
                    <a:pt x="18760" y="12412"/>
                    <a:pt x="18647" y="12581"/>
                  </a:cubicBezTo>
                  <a:lnTo>
                    <a:pt x="18198" y="12188"/>
                  </a:lnTo>
                  <a:lnTo>
                    <a:pt x="17973" y="12412"/>
                  </a:lnTo>
                  <a:lnTo>
                    <a:pt x="18479" y="12806"/>
                  </a:lnTo>
                  <a:cubicBezTo>
                    <a:pt x="18310" y="12974"/>
                    <a:pt x="18142" y="13143"/>
                    <a:pt x="18029" y="13311"/>
                  </a:cubicBezTo>
                  <a:lnTo>
                    <a:pt x="17580" y="12862"/>
                  </a:lnTo>
                  <a:lnTo>
                    <a:pt x="17355" y="13086"/>
                  </a:lnTo>
                  <a:lnTo>
                    <a:pt x="17805" y="13480"/>
                  </a:lnTo>
                  <a:cubicBezTo>
                    <a:pt x="17636" y="13648"/>
                    <a:pt x="17468" y="13760"/>
                    <a:pt x="17299" y="13929"/>
                  </a:cubicBezTo>
                  <a:lnTo>
                    <a:pt x="16906" y="13480"/>
                  </a:lnTo>
                  <a:lnTo>
                    <a:pt x="16681" y="13648"/>
                  </a:lnTo>
                  <a:lnTo>
                    <a:pt x="17075" y="14097"/>
                  </a:lnTo>
                  <a:cubicBezTo>
                    <a:pt x="16906" y="14266"/>
                    <a:pt x="16738" y="14378"/>
                    <a:pt x="16569" y="14547"/>
                  </a:cubicBezTo>
                  <a:lnTo>
                    <a:pt x="16232" y="14041"/>
                  </a:lnTo>
                  <a:lnTo>
                    <a:pt x="15951" y="14210"/>
                  </a:lnTo>
                  <a:lnTo>
                    <a:pt x="16288" y="14715"/>
                  </a:lnTo>
                  <a:cubicBezTo>
                    <a:pt x="16120" y="14828"/>
                    <a:pt x="15951" y="14940"/>
                    <a:pt x="15727" y="14996"/>
                  </a:cubicBezTo>
                  <a:lnTo>
                    <a:pt x="15446" y="14491"/>
                  </a:lnTo>
                  <a:lnTo>
                    <a:pt x="15165" y="14603"/>
                  </a:lnTo>
                  <a:lnTo>
                    <a:pt x="15502" y="15165"/>
                  </a:lnTo>
                  <a:cubicBezTo>
                    <a:pt x="15277" y="15277"/>
                    <a:pt x="15109" y="15333"/>
                    <a:pt x="14884" y="15445"/>
                  </a:cubicBezTo>
                  <a:lnTo>
                    <a:pt x="14660" y="14884"/>
                  </a:lnTo>
                  <a:lnTo>
                    <a:pt x="14379" y="14996"/>
                  </a:lnTo>
                  <a:lnTo>
                    <a:pt x="14603" y="15558"/>
                  </a:lnTo>
                  <a:cubicBezTo>
                    <a:pt x="14379" y="15614"/>
                    <a:pt x="14210" y="15726"/>
                    <a:pt x="13986" y="15782"/>
                  </a:cubicBezTo>
                  <a:lnTo>
                    <a:pt x="13817" y="15165"/>
                  </a:lnTo>
                  <a:lnTo>
                    <a:pt x="13536" y="15277"/>
                  </a:lnTo>
                  <a:lnTo>
                    <a:pt x="13705" y="15839"/>
                  </a:lnTo>
                  <a:cubicBezTo>
                    <a:pt x="13480" y="15895"/>
                    <a:pt x="13255" y="15951"/>
                    <a:pt x="13031" y="16007"/>
                  </a:cubicBezTo>
                  <a:lnTo>
                    <a:pt x="12918" y="15445"/>
                  </a:lnTo>
                  <a:lnTo>
                    <a:pt x="12638" y="15502"/>
                  </a:lnTo>
                  <a:lnTo>
                    <a:pt x="12750" y="16063"/>
                  </a:lnTo>
                  <a:cubicBezTo>
                    <a:pt x="12525" y="16063"/>
                    <a:pt x="12357" y="16119"/>
                    <a:pt x="12132" y="16175"/>
                  </a:cubicBezTo>
                  <a:lnTo>
                    <a:pt x="12076" y="15558"/>
                  </a:lnTo>
                  <a:lnTo>
                    <a:pt x="11739" y="15558"/>
                  </a:lnTo>
                  <a:lnTo>
                    <a:pt x="11851" y="16175"/>
                  </a:lnTo>
                  <a:lnTo>
                    <a:pt x="11121" y="16175"/>
                  </a:lnTo>
                  <a:lnTo>
                    <a:pt x="11121" y="15670"/>
                  </a:lnTo>
                  <a:lnTo>
                    <a:pt x="10840" y="15670"/>
                  </a:lnTo>
                  <a:lnTo>
                    <a:pt x="10840" y="16288"/>
                  </a:lnTo>
                  <a:lnTo>
                    <a:pt x="10166" y="16288"/>
                  </a:lnTo>
                  <a:lnTo>
                    <a:pt x="10223" y="15670"/>
                  </a:lnTo>
                  <a:lnTo>
                    <a:pt x="9942" y="15670"/>
                  </a:lnTo>
                  <a:lnTo>
                    <a:pt x="9886" y="16288"/>
                  </a:lnTo>
                  <a:cubicBezTo>
                    <a:pt x="9661" y="16288"/>
                    <a:pt x="9436" y="16232"/>
                    <a:pt x="9155" y="16175"/>
                  </a:cubicBezTo>
                  <a:lnTo>
                    <a:pt x="9324" y="15558"/>
                  </a:lnTo>
                  <a:lnTo>
                    <a:pt x="8987" y="15558"/>
                  </a:lnTo>
                  <a:lnTo>
                    <a:pt x="8875" y="16119"/>
                  </a:lnTo>
                  <a:cubicBezTo>
                    <a:pt x="8650" y="16119"/>
                    <a:pt x="8481" y="16063"/>
                    <a:pt x="8257" y="16007"/>
                  </a:cubicBezTo>
                  <a:lnTo>
                    <a:pt x="8425" y="15389"/>
                  </a:lnTo>
                  <a:cubicBezTo>
                    <a:pt x="8369" y="15389"/>
                    <a:pt x="8257" y="15333"/>
                    <a:pt x="8144" y="15333"/>
                  </a:cubicBezTo>
                  <a:lnTo>
                    <a:pt x="7976" y="15895"/>
                  </a:lnTo>
                  <a:cubicBezTo>
                    <a:pt x="7751" y="15839"/>
                    <a:pt x="7527" y="15726"/>
                    <a:pt x="7358" y="15670"/>
                  </a:cubicBezTo>
                  <a:lnTo>
                    <a:pt x="7583" y="15108"/>
                  </a:lnTo>
                  <a:lnTo>
                    <a:pt x="7302" y="14996"/>
                  </a:lnTo>
                  <a:lnTo>
                    <a:pt x="7077" y="15558"/>
                  </a:lnTo>
                  <a:cubicBezTo>
                    <a:pt x="6853" y="15445"/>
                    <a:pt x="6684" y="15389"/>
                    <a:pt x="6516" y="15277"/>
                  </a:cubicBezTo>
                  <a:lnTo>
                    <a:pt x="6796" y="14715"/>
                  </a:lnTo>
                  <a:lnTo>
                    <a:pt x="6516" y="14603"/>
                  </a:lnTo>
                  <a:lnTo>
                    <a:pt x="6235" y="15108"/>
                  </a:lnTo>
                  <a:cubicBezTo>
                    <a:pt x="6010" y="14996"/>
                    <a:pt x="5842" y="14884"/>
                    <a:pt x="5673" y="14771"/>
                  </a:cubicBezTo>
                  <a:lnTo>
                    <a:pt x="6010" y="14266"/>
                  </a:lnTo>
                  <a:cubicBezTo>
                    <a:pt x="5898" y="14210"/>
                    <a:pt x="5842" y="14154"/>
                    <a:pt x="5729" y="14097"/>
                  </a:cubicBezTo>
                  <a:lnTo>
                    <a:pt x="5392" y="14603"/>
                  </a:lnTo>
                  <a:cubicBezTo>
                    <a:pt x="5224" y="14491"/>
                    <a:pt x="5055" y="14378"/>
                    <a:pt x="4887" y="14210"/>
                  </a:cubicBezTo>
                  <a:lnTo>
                    <a:pt x="5280" y="13760"/>
                  </a:lnTo>
                  <a:lnTo>
                    <a:pt x="5055" y="13592"/>
                  </a:lnTo>
                  <a:lnTo>
                    <a:pt x="4662" y="14041"/>
                  </a:lnTo>
                  <a:cubicBezTo>
                    <a:pt x="4494" y="13873"/>
                    <a:pt x="4325" y="13760"/>
                    <a:pt x="4157" y="13592"/>
                  </a:cubicBezTo>
                  <a:lnTo>
                    <a:pt x="4606" y="13143"/>
                  </a:lnTo>
                  <a:lnTo>
                    <a:pt x="4438" y="12862"/>
                  </a:lnTo>
                  <a:lnTo>
                    <a:pt x="4044" y="13311"/>
                  </a:lnTo>
                  <a:cubicBezTo>
                    <a:pt x="3876" y="13143"/>
                    <a:pt x="3764" y="12974"/>
                    <a:pt x="3595" y="12806"/>
                  </a:cubicBezTo>
                  <a:lnTo>
                    <a:pt x="4044" y="12412"/>
                  </a:lnTo>
                  <a:lnTo>
                    <a:pt x="3876" y="12188"/>
                  </a:lnTo>
                  <a:lnTo>
                    <a:pt x="3427" y="12581"/>
                  </a:lnTo>
                  <a:cubicBezTo>
                    <a:pt x="3258" y="12412"/>
                    <a:pt x="3146" y="12244"/>
                    <a:pt x="3033" y="12019"/>
                  </a:cubicBezTo>
                  <a:lnTo>
                    <a:pt x="3539" y="11682"/>
                  </a:lnTo>
                  <a:lnTo>
                    <a:pt x="3370" y="11458"/>
                  </a:lnTo>
                  <a:lnTo>
                    <a:pt x="2865" y="11795"/>
                  </a:lnTo>
                  <a:cubicBezTo>
                    <a:pt x="2753" y="11626"/>
                    <a:pt x="2640" y="11402"/>
                    <a:pt x="2528" y="11233"/>
                  </a:cubicBezTo>
                  <a:lnTo>
                    <a:pt x="3033" y="10952"/>
                  </a:lnTo>
                  <a:lnTo>
                    <a:pt x="2921" y="10671"/>
                  </a:lnTo>
                  <a:lnTo>
                    <a:pt x="2359" y="10952"/>
                  </a:lnTo>
                  <a:cubicBezTo>
                    <a:pt x="2247" y="10784"/>
                    <a:pt x="2191" y="10559"/>
                    <a:pt x="2079" y="10391"/>
                  </a:cubicBezTo>
                  <a:lnTo>
                    <a:pt x="2640" y="10110"/>
                  </a:lnTo>
                  <a:cubicBezTo>
                    <a:pt x="2584" y="10054"/>
                    <a:pt x="2584" y="9941"/>
                    <a:pt x="2528" y="9829"/>
                  </a:cubicBezTo>
                  <a:lnTo>
                    <a:pt x="1966" y="10054"/>
                  </a:lnTo>
                  <a:cubicBezTo>
                    <a:pt x="1910" y="9885"/>
                    <a:pt x="1798" y="9717"/>
                    <a:pt x="1742" y="9492"/>
                  </a:cubicBezTo>
                  <a:lnTo>
                    <a:pt x="2359" y="9323"/>
                  </a:lnTo>
                  <a:lnTo>
                    <a:pt x="2247" y="9043"/>
                  </a:lnTo>
                  <a:lnTo>
                    <a:pt x="1686" y="9211"/>
                  </a:lnTo>
                  <a:cubicBezTo>
                    <a:pt x="1629" y="8986"/>
                    <a:pt x="1573" y="8762"/>
                    <a:pt x="1517" y="8537"/>
                  </a:cubicBezTo>
                  <a:lnTo>
                    <a:pt x="2079" y="8425"/>
                  </a:lnTo>
                  <a:cubicBezTo>
                    <a:pt x="2079" y="8312"/>
                    <a:pt x="2079" y="8256"/>
                    <a:pt x="2023" y="8144"/>
                  </a:cubicBezTo>
                  <a:lnTo>
                    <a:pt x="1461" y="8256"/>
                  </a:lnTo>
                  <a:cubicBezTo>
                    <a:pt x="1461" y="8032"/>
                    <a:pt x="1405" y="7807"/>
                    <a:pt x="1349" y="7638"/>
                  </a:cubicBezTo>
                  <a:lnTo>
                    <a:pt x="1966" y="7582"/>
                  </a:lnTo>
                  <a:lnTo>
                    <a:pt x="1966" y="7245"/>
                  </a:lnTo>
                  <a:lnTo>
                    <a:pt x="1349" y="7301"/>
                  </a:lnTo>
                  <a:lnTo>
                    <a:pt x="1349" y="6628"/>
                  </a:lnTo>
                  <a:lnTo>
                    <a:pt x="1966" y="6628"/>
                  </a:lnTo>
                  <a:lnTo>
                    <a:pt x="1966" y="6291"/>
                  </a:lnTo>
                  <a:lnTo>
                    <a:pt x="1" y="6291"/>
                  </a:lnTo>
                  <a:lnTo>
                    <a:pt x="1" y="6571"/>
                  </a:lnTo>
                  <a:cubicBezTo>
                    <a:pt x="1" y="6908"/>
                    <a:pt x="1" y="7245"/>
                    <a:pt x="57" y="7582"/>
                  </a:cubicBezTo>
                  <a:cubicBezTo>
                    <a:pt x="57" y="7638"/>
                    <a:pt x="57" y="7695"/>
                    <a:pt x="57" y="7751"/>
                  </a:cubicBezTo>
                  <a:cubicBezTo>
                    <a:pt x="57" y="7975"/>
                    <a:pt x="113" y="8200"/>
                    <a:pt x="169" y="8481"/>
                  </a:cubicBezTo>
                  <a:cubicBezTo>
                    <a:pt x="169" y="8593"/>
                    <a:pt x="169" y="8649"/>
                    <a:pt x="225" y="8762"/>
                  </a:cubicBezTo>
                  <a:cubicBezTo>
                    <a:pt x="281" y="9043"/>
                    <a:pt x="338" y="9267"/>
                    <a:pt x="394" y="9548"/>
                  </a:cubicBezTo>
                  <a:cubicBezTo>
                    <a:pt x="450" y="9604"/>
                    <a:pt x="450" y="9717"/>
                    <a:pt x="450" y="9773"/>
                  </a:cubicBezTo>
                  <a:cubicBezTo>
                    <a:pt x="562" y="10054"/>
                    <a:pt x="675" y="10278"/>
                    <a:pt x="731" y="10559"/>
                  </a:cubicBezTo>
                  <a:cubicBezTo>
                    <a:pt x="731" y="10559"/>
                    <a:pt x="731" y="10615"/>
                    <a:pt x="731" y="10615"/>
                  </a:cubicBezTo>
                  <a:cubicBezTo>
                    <a:pt x="899" y="11008"/>
                    <a:pt x="1068" y="11402"/>
                    <a:pt x="1292" y="11738"/>
                  </a:cubicBezTo>
                  <a:lnTo>
                    <a:pt x="1349" y="11851"/>
                  </a:lnTo>
                  <a:cubicBezTo>
                    <a:pt x="1461" y="12075"/>
                    <a:pt x="1573" y="12300"/>
                    <a:pt x="1686" y="12469"/>
                  </a:cubicBezTo>
                  <a:lnTo>
                    <a:pt x="1854" y="12749"/>
                  </a:lnTo>
                  <a:cubicBezTo>
                    <a:pt x="2023" y="12974"/>
                    <a:pt x="2191" y="13199"/>
                    <a:pt x="2359" y="13367"/>
                  </a:cubicBezTo>
                  <a:lnTo>
                    <a:pt x="2472" y="13536"/>
                  </a:lnTo>
                  <a:cubicBezTo>
                    <a:pt x="2640" y="13760"/>
                    <a:pt x="2865" y="13985"/>
                    <a:pt x="3033" y="14210"/>
                  </a:cubicBezTo>
                  <a:lnTo>
                    <a:pt x="3146" y="14266"/>
                  </a:lnTo>
                  <a:cubicBezTo>
                    <a:pt x="3370" y="14491"/>
                    <a:pt x="3595" y="14771"/>
                    <a:pt x="3876" y="14996"/>
                  </a:cubicBezTo>
                  <a:lnTo>
                    <a:pt x="3932" y="15052"/>
                  </a:lnTo>
                  <a:cubicBezTo>
                    <a:pt x="4213" y="15221"/>
                    <a:pt x="4438" y="15445"/>
                    <a:pt x="4718" y="15614"/>
                  </a:cubicBezTo>
                  <a:lnTo>
                    <a:pt x="4943" y="15726"/>
                  </a:lnTo>
                  <a:cubicBezTo>
                    <a:pt x="5168" y="15895"/>
                    <a:pt x="5392" y="16063"/>
                    <a:pt x="5673" y="16175"/>
                  </a:cubicBezTo>
                  <a:lnTo>
                    <a:pt x="5842" y="16288"/>
                  </a:lnTo>
                  <a:cubicBezTo>
                    <a:pt x="6066" y="16400"/>
                    <a:pt x="6347" y="16512"/>
                    <a:pt x="6628" y="16625"/>
                  </a:cubicBezTo>
                  <a:lnTo>
                    <a:pt x="6740" y="16681"/>
                  </a:lnTo>
                  <a:cubicBezTo>
                    <a:pt x="7077" y="16849"/>
                    <a:pt x="7414" y="16962"/>
                    <a:pt x="7751" y="17074"/>
                  </a:cubicBezTo>
                  <a:lnTo>
                    <a:pt x="7976" y="17130"/>
                  </a:lnTo>
                  <a:cubicBezTo>
                    <a:pt x="8313" y="17243"/>
                    <a:pt x="8650" y="17299"/>
                    <a:pt x="8987" y="17355"/>
                  </a:cubicBezTo>
                  <a:cubicBezTo>
                    <a:pt x="9212" y="17411"/>
                    <a:pt x="9492" y="17467"/>
                    <a:pt x="9773" y="17467"/>
                  </a:cubicBezTo>
                  <a:lnTo>
                    <a:pt x="9942" y="17467"/>
                  </a:lnTo>
                  <a:cubicBezTo>
                    <a:pt x="10279" y="17467"/>
                    <a:pt x="10672" y="17523"/>
                    <a:pt x="11009" y="17523"/>
                  </a:cubicBezTo>
                  <a:cubicBezTo>
                    <a:pt x="12020" y="17523"/>
                    <a:pt x="13087" y="17411"/>
                    <a:pt x="14042" y="17130"/>
                  </a:cubicBezTo>
                  <a:lnTo>
                    <a:pt x="14323" y="17018"/>
                  </a:lnTo>
                  <a:cubicBezTo>
                    <a:pt x="15277" y="16737"/>
                    <a:pt x="16176" y="16344"/>
                    <a:pt x="17018" y="15782"/>
                  </a:cubicBezTo>
                  <a:lnTo>
                    <a:pt x="17131" y="15726"/>
                  </a:lnTo>
                  <a:cubicBezTo>
                    <a:pt x="17412" y="15502"/>
                    <a:pt x="17636" y="15333"/>
                    <a:pt x="17917" y="15165"/>
                  </a:cubicBezTo>
                  <a:lnTo>
                    <a:pt x="18142" y="14940"/>
                  </a:lnTo>
                  <a:cubicBezTo>
                    <a:pt x="18310" y="14771"/>
                    <a:pt x="18535" y="14603"/>
                    <a:pt x="18703" y="14434"/>
                  </a:cubicBezTo>
                  <a:lnTo>
                    <a:pt x="18928" y="14210"/>
                  </a:lnTo>
                  <a:cubicBezTo>
                    <a:pt x="19097" y="14041"/>
                    <a:pt x="19265" y="13817"/>
                    <a:pt x="19490" y="13648"/>
                  </a:cubicBezTo>
                  <a:cubicBezTo>
                    <a:pt x="19490" y="13592"/>
                    <a:pt x="19546" y="13536"/>
                    <a:pt x="19602" y="13480"/>
                  </a:cubicBezTo>
                  <a:lnTo>
                    <a:pt x="19658" y="13423"/>
                  </a:lnTo>
                  <a:cubicBezTo>
                    <a:pt x="20107" y="12862"/>
                    <a:pt x="20444" y="12300"/>
                    <a:pt x="20781" y="11682"/>
                  </a:cubicBezTo>
                  <a:lnTo>
                    <a:pt x="20894" y="11570"/>
                  </a:lnTo>
                  <a:cubicBezTo>
                    <a:pt x="21006" y="11345"/>
                    <a:pt x="21062" y="11121"/>
                    <a:pt x="21175" y="10896"/>
                  </a:cubicBezTo>
                  <a:cubicBezTo>
                    <a:pt x="21343" y="10503"/>
                    <a:pt x="21512" y="10166"/>
                    <a:pt x="21624" y="9773"/>
                  </a:cubicBezTo>
                  <a:cubicBezTo>
                    <a:pt x="21624" y="9717"/>
                    <a:pt x="21624" y="9660"/>
                    <a:pt x="21680" y="9548"/>
                  </a:cubicBezTo>
                  <a:cubicBezTo>
                    <a:pt x="21736" y="9211"/>
                    <a:pt x="21849" y="8874"/>
                    <a:pt x="21905" y="8537"/>
                  </a:cubicBezTo>
                  <a:cubicBezTo>
                    <a:pt x="21961" y="8144"/>
                    <a:pt x="22017" y="7807"/>
                    <a:pt x="22073" y="7414"/>
                  </a:cubicBezTo>
                  <a:lnTo>
                    <a:pt x="22073" y="6684"/>
                  </a:lnTo>
                  <a:cubicBezTo>
                    <a:pt x="22073" y="5954"/>
                    <a:pt x="22017" y="5223"/>
                    <a:pt x="21905" y="4493"/>
                  </a:cubicBezTo>
                  <a:cubicBezTo>
                    <a:pt x="21849" y="4156"/>
                    <a:pt x="21736" y="3819"/>
                    <a:pt x="21624" y="3426"/>
                  </a:cubicBezTo>
                  <a:cubicBezTo>
                    <a:pt x="21512" y="2977"/>
                    <a:pt x="21343" y="2584"/>
                    <a:pt x="21175" y="2134"/>
                  </a:cubicBezTo>
                  <a:cubicBezTo>
                    <a:pt x="20950" y="1573"/>
                    <a:pt x="20669" y="1011"/>
                    <a:pt x="20332" y="506"/>
                  </a:cubicBezTo>
                  <a:cubicBezTo>
                    <a:pt x="20164" y="337"/>
                    <a:pt x="20051" y="169"/>
                    <a:pt x="199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5"/>
            <p:cNvSpPr/>
            <p:nvPr/>
          </p:nvSpPr>
          <p:spPr>
            <a:xfrm>
              <a:off x="3077595" y="-1307210"/>
              <a:ext cx="18468" cy="9234"/>
            </a:xfrm>
            <a:custGeom>
              <a:avLst/>
              <a:gdLst/>
              <a:ahLst/>
              <a:cxnLst/>
              <a:rect l="l" t="t" r="r" b="b"/>
              <a:pathLst>
                <a:path w="338" h="169" extrusionOk="0">
                  <a:moveTo>
                    <a:pt x="1" y="0"/>
                  </a:moveTo>
                  <a:lnTo>
                    <a:pt x="169" y="169"/>
                  </a:ln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5"/>
            <p:cNvSpPr/>
            <p:nvPr/>
          </p:nvSpPr>
          <p:spPr>
            <a:xfrm>
              <a:off x="2334920" y="-1282677"/>
              <a:ext cx="816376" cy="721357"/>
            </a:xfrm>
            <a:custGeom>
              <a:avLst/>
              <a:gdLst/>
              <a:ahLst/>
              <a:cxnLst/>
              <a:rect l="l" t="t" r="r" b="b"/>
              <a:pathLst>
                <a:path w="14941" h="13202" extrusionOk="0">
                  <a:moveTo>
                    <a:pt x="11009" y="0"/>
                  </a:moveTo>
                  <a:lnTo>
                    <a:pt x="10672" y="618"/>
                  </a:lnTo>
                  <a:cubicBezTo>
                    <a:pt x="13031" y="2135"/>
                    <a:pt x="14154" y="5055"/>
                    <a:pt x="13424" y="7807"/>
                  </a:cubicBezTo>
                  <a:cubicBezTo>
                    <a:pt x="12975" y="9492"/>
                    <a:pt x="11852" y="10896"/>
                    <a:pt x="10335" y="11739"/>
                  </a:cubicBezTo>
                  <a:cubicBezTo>
                    <a:pt x="9313" y="12304"/>
                    <a:pt x="8236" y="12563"/>
                    <a:pt x="7187" y="12563"/>
                  </a:cubicBezTo>
                  <a:cubicBezTo>
                    <a:pt x="3855" y="12563"/>
                    <a:pt x="803" y="9951"/>
                    <a:pt x="675" y="6235"/>
                  </a:cubicBezTo>
                  <a:lnTo>
                    <a:pt x="1" y="6235"/>
                  </a:lnTo>
                  <a:cubicBezTo>
                    <a:pt x="113" y="9773"/>
                    <a:pt x="2753" y="12694"/>
                    <a:pt x="6291" y="13143"/>
                  </a:cubicBezTo>
                  <a:cubicBezTo>
                    <a:pt x="6595" y="13182"/>
                    <a:pt x="6897" y="13201"/>
                    <a:pt x="7196" y="13201"/>
                  </a:cubicBezTo>
                  <a:cubicBezTo>
                    <a:pt x="10333" y="13201"/>
                    <a:pt x="13170" y="11103"/>
                    <a:pt x="14042" y="7976"/>
                  </a:cubicBezTo>
                  <a:cubicBezTo>
                    <a:pt x="14941" y="4943"/>
                    <a:pt x="13705" y="1685"/>
                    <a:pt x="1100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5"/>
            <p:cNvSpPr/>
            <p:nvPr/>
          </p:nvSpPr>
          <p:spPr>
            <a:xfrm>
              <a:off x="2460757" y="-1150720"/>
              <a:ext cx="463456" cy="395921"/>
            </a:xfrm>
            <a:custGeom>
              <a:avLst/>
              <a:gdLst/>
              <a:ahLst/>
              <a:cxnLst/>
              <a:rect l="l" t="t" r="r" b="b"/>
              <a:pathLst>
                <a:path w="8482" h="7246" extrusionOk="0">
                  <a:moveTo>
                    <a:pt x="4944" y="1009"/>
                  </a:moveTo>
                  <a:cubicBezTo>
                    <a:pt x="7058" y="1009"/>
                    <a:pt x="8481" y="3708"/>
                    <a:pt x="6740" y="5448"/>
                  </a:cubicBezTo>
                  <a:lnTo>
                    <a:pt x="6684" y="5448"/>
                  </a:lnTo>
                  <a:cubicBezTo>
                    <a:pt x="6235" y="5954"/>
                    <a:pt x="5561" y="6235"/>
                    <a:pt x="4887" y="6235"/>
                  </a:cubicBezTo>
                  <a:cubicBezTo>
                    <a:pt x="2023" y="6235"/>
                    <a:pt x="1236" y="2303"/>
                    <a:pt x="3876" y="1236"/>
                  </a:cubicBezTo>
                  <a:cubicBezTo>
                    <a:pt x="4243" y="1080"/>
                    <a:pt x="4603" y="1009"/>
                    <a:pt x="4944" y="1009"/>
                  </a:cubicBezTo>
                  <a:close/>
                  <a:moveTo>
                    <a:pt x="4831" y="0"/>
                  </a:moveTo>
                  <a:cubicBezTo>
                    <a:pt x="1" y="0"/>
                    <a:pt x="1" y="7246"/>
                    <a:pt x="4831" y="7246"/>
                  </a:cubicBezTo>
                  <a:cubicBezTo>
                    <a:pt x="6853" y="7246"/>
                    <a:pt x="8482" y="5617"/>
                    <a:pt x="8482" y="3595"/>
                  </a:cubicBezTo>
                  <a:cubicBezTo>
                    <a:pt x="8482" y="1629"/>
                    <a:pt x="6853" y="0"/>
                    <a:pt x="483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5"/>
            <p:cNvSpPr/>
            <p:nvPr/>
          </p:nvSpPr>
          <p:spPr>
            <a:xfrm>
              <a:off x="6312211" y="-1132306"/>
              <a:ext cx="196431" cy="187251"/>
            </a:xfrm>
            <a:custGeom>
              <a:avLst/>
              <a:gdLst/>
              <a:ahLst/>
              <a:cxnLst/>
              <a:rect l="l" t="t" r="r" b="b"/>
              <a:pathLst>
                <a:path w="3595" h="3427" extrusionOk="0">
                  <a:moveTo>
                    <a:pt x="955" y="0"/>
                  </a:moveTo>
                  <a:lnTo>
                    <a:pt x="0" y="2191"/>
                  </a:lnTo>
                  <a:cubicBezTo>
                    <a:pt x="786" y="2528"/>
                    <a:pt x="1517" y="2977"/>
                    <a:pt x="2247" y="3427"/>
                  </a:cubicBezTo>
                  <a:lnTo>
                    <a:pt x="3595" y="1517"/>
                  </a:lnTo>
                  <a:cubicBezTo>
                    <a:pt x="2752" y="955"/>
                    <a:pt x="1854" y="450"/>
                    <a:pt x="95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5"/>
            <p:cNvSpPr/>
            <p:nvPr/>
          </p:nvSpPr>
          <p:spPr>
            <a:xfrm>
              <a:off x="6115778" y="-1209021"/>
              <a:ext cx="184191" cy="168838"/>
            </a:xfrm>
            <a:custGeom>
              <a:avLst/>
              <a:gdLst/>
              <a:ahLst/>
              <a:cxnLst/>
              <a:rect l="l" t="t" r="r" b="b"/>
              <a:pathLst>
                <a:path w="3371" h="3090" extrusionOk="0">
                  <a:moveTo>
                    <a:pt x="506" y="0"/>
                  </a:moveTo>
                  <a:lnTo>
                    <a:pt x="1" y="2303"/>
                  </a:lnTo>
                  <a:cubicBezTo>
                    <a:pt x="843" y="2528"/>
                    <a:pt x="1629" y="2752"/>
                    <a:pt x="2416" y="3089"/>
                  </a:cubicBezTo>
                  <a:lnTo>
                    <a:pt x="3370" y="899"/>
                  </a:lnTo>
                  <a:cubicBezTo>
                    <a:pt x="2472" y="562"/>
                    <a:pt x="1461" y="225"/>
                    <a:pt x="50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5"/>
            <p:cNvSpPr/>
            <p:nvPr/>
          </p:nvSpPr>
          <p:spPr>
            <a:xfrm>
              <a:off x="6766384" y="-665840"/>
              <a:ext cx="187251" cy="196485"/>
            </a:xfrm>
            <a:custGeom>
              <a:avLst/>
              <a:gdLst/>
              <a:ahLst/>
              <a:cxnLst/>
              <a:rect l="l" t="t" r="r" b="b"/>
              <a:pathLst>
                <a:path w="3427" h="3596" extrusionOk="0">
                  <a:moveTo>
                    <a:pt x="2022" y="0"/>
                  </a:moveTo>
                  <a:lnTo>
                    <a:pt x="0" y="1292"/>
                  </a:lnTo>
                  <a:cubicBezTo>
                    <a:pt x="450" y="2022"/>
                    <a:pt x="899" y="2809"/>
                    <a:pt x="1236" y="3595"/>
                  </a:cubicBezTo>
                  <a:lnTo>
                    <a:pt x="3426" y="2696"/>
                  </a:lnTo>
                  <a:cubicBezTo>
                    <a:pt x="3033" y="1798"/>
                    <a:pt x="2584" y="843"/>
                    <a:pt x="202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5"/>
            <p:cNvSpPr/>
            <p:nvPr/>
          </p:nvSpPr>
          <p:spPr>
            <a:xfrm>
              <a:off x="5910165" y="-1242789"/>
              <a:ext cx="165778" cy="144304"/>
            </a:xfrm>
            <a:custGeom>
              <a:avLst/>
              <a:gdLst/>
              <a:ahLst/>
              <a:cxnLst/>
              <a:rect l="l" t="t" r="r" b="b"/>
              <a:pathLst>
                <a:path w="3034" h="2641" extrusionOk="0">
                  <a:moveTo>
                    <a:pt x="57" y="1"/>
                  </a:moveTo>
                  <a:lnTo>
                    <a:pt x="1" y="2359"/>
                  </a:lnTo>
                  <a:cubicBezTo>
                    <a:pt x="843" y="2416"/>
                    <a:pt x="1685" y="2528"/>
                    <a:pt x="2528" y="2640"/>
                  </a:cubicBezTo>
                  <a:lnTo>
                    <a:pt x="3033" y="338"/>
                  </a:lnTo>
                  <a:cubicBezTo>
                    <a:pt x="2022" y="169"/>
                    <a:pt x="1068" y="57"/>
                    <a:pt x="5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5"/>
            <p:cNvSpPr/>
            <p:nvPr/>
          </p:nvSpPr>
          <p:spPr>
            <a:xfrm>
              <a:off x="6643606" y="-853038"/>
              <a:ext cx="199545" cy="199545"/>
            </a:xfrm>
            <a:custGeom>
              <a:avLst/>
              <a:gdLst/>
              <a:ahLst/>
              <a:cxnLst/>
              <a:rect l="l" t="t" r="r" b="b"/>
              <a:pathLst>
                <a:path w="3652" h="3652" extrusionOk="0">
                  <a:moveTo>
                    <a:pt x="1742" y="0"/>
                  </a:moveTo>
                  <a:lnTo>
                    <a:pt x="1" y="1629"/>
                  </a:lnTo>
                  <a:cubicBezTo>
                    <a:pt x="619" y="2247"/>
                    <a:pt x="1124" y="2921"/>
                    <a:pt x="1630" y="3651"/>
                  </a:cubicBezTo>
                  <a:lnTo>
                    <a:pt x="3652" y="2359"/>
                  </a:lnTo>
                  <a:cubicBezTo>
                    <a:pt x="3034" y="1517"/>
                    <a:pt x="2416" y="731"/>
                    <a:pt x="174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5"/>
            <p:cNvSpPr/>
            <p:nvPr/>
          </p:nvSpPr>
          <p:spPr>
            <a:xfrm>
              <a:off x="6490175" y="-1012643"/>
              <a:ext cx="199545" cy="199545"/>
            </a:xfrm>
            <a:custGeom>
              <a:avLst/>
              <a:gdLst/>
              <a:ahLst/>
              <a:cxnLst/>
              <a:rect l="l" t="t" r="r" b="b"/>
              <a:pathLst>
                <a:path w="3652" h="3652" extrusionOk="0">
                  <a:moveTo>
                    <a:pt x="1349" y="1"/>
                  </a:moveTo>
                  <a:lnTo>
                    <a:pt x="1" y="1967"/>
                  </a:lnTo>
                  <a:cubicBezTo>
                    <a:pt x="675" y="2472"/>
                    <a:pt x="1349" y="3034"/>
                    <a:pt x="1966" y="3652"/>
                  </a:cubicBezTo>
                  <a:lnTo>
                    <a:pt x="3651" y="2023"/>
                  </a:lnTo>
                  <a:cubicBezTo>
                    <a:pt x="2977" y="1293"/>
                    <a:pt x="2191" y="619"/>
                    <a:pt x="134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5"/>
            <p:cNvSpPr/>
            <p:nvPr/>
          </p:nvSpPr>
          <p:spPr>
            <a:xfrm>
              <a:off x="4783913" y="-705727"/>
              <a:ext cx="184191" cy="196431"/>
            </a:xfrm>
            <a:custGeom>
              <a:avLst/>
              <a:gdLst/>
              <a:ahLst/>
              <a:cxnLst/>
              <a:rect l="l" t="t" r="r" b="b"/>
              <a:pathLst>
                <a:path w="3371" h="3595" extrusionOk="0">
                  <a:moveTo>
                    <a:pt x="1460" y="0"/>
                  </a:moveTo>
                  <a:cubicBezTo>
                    <a:pt x="899" y="843"/>
                    <a:pt x="393" y="1741"/>
                    <a:pt x="0" y="2640"/>
                  </a:cubicBezTo>
                  <a:lnTo>
                    <a:pt x="2191" y="3595"/>
                  </a:lnTo>
                  <a:cubicBezTo>
                    <a:pt x="2528" y="2809"/>
                    <a:pt x="2921" y="2078"/>
                    <a:pt x="3370" y="1404"/>
                  </a:cubicBez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5"/>
            <p:cNvSpPr/>
            <p:nvPr/>
          </p:nvSpPr>
          <p:spPr>
            <a:xfrm>
              <a:off x="5680019" y="-1242789"/>
              <a:ext cx="162663" cy="141244"/>
            </a:xfrm>
            <a:custGeom>
              <a:avLst/>
              <a:gdLst/>
              <a:ahLst/>
              <a:cxnLst/>
              <a:rect l="l" t="t" r="r" b="b"/>
              <a:pathLst>
                <a:path w="2977" h="2585" extrusionOk="0">
                  <a:moveTo>
                    <a:pt x="2977" y="1"/>
                  </a:moveTo>
                  <a:cubicBezTo>
                    <a:pt x="1966" y="1"/>
                    <a:pt x="1011" y="57"/>
                    <a:pt x="0" y="225"/>
                  </a:cubicBezTo>
                  <a:lnTo>
                    <a:pt x="393" y="2584"/>
                  </a:lnTo>
                  <a:cubicBezTo>
                    <a:pt x="1236" y="2416"/>
                    <a:pt x="2078" y="2359"/>
                    <a:pt x="2921" y="2359"/>
                  </a:cubicBezTo>
                  <a:lnTo>
                    <a:pt x="297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5"/>
            <p:cNvSpPr/>
            <p:nvPr/>
          </p:nvSpPr>
          <p:spPr>
            <a:xfrm>
              <a:off x="4903576" y="-886806"/>
              <a:ext cx="193371" cy="199545"/>
            </a:xfrm>
            <a:custGeom>
              <a:avLst/>
              <a:gdLst/>
              <a:ahLst/>
              <a:cxnLst/>
              <a:rect l="l" t="t" r="r" b="b"/>
              <a:pathLst>
                <a:path w="3539" h="3652" extrusionOk="0">
                  <a:moveTo>
                    <a:pt x="1910" y="1"/>
                  </a:moveTo>
                  <a:cubicBezTo>
                    <a:pt x="1236" y="731"/>
                    <a:pt x="562" y="1517"/>
                    <a:pt x="1" y="2303"/>
                  </a:cubicBezTo>
                  <a:lnTo>
                    <a:pt x="1910" y="3651"/>
                  </a:lnTo>
                  <a:cubicBezTo>
                    <a:pt x="2416" y="2977"/>
                    <a:pt x="2977" y="2360"/>
                    <a:pt x="3539" y="1742"/>
                  </a:cubicBezTo>
                  <a:lnTo>
                    <a:pt x="191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5"/>
            <p:cNvSpPr/>
            <p:nvPr/>
          </p:nvSpPr>
          <p:spPr>
            <a:xfrm>
              <a:off x="4707197" y="-500115"/>
              <a:ext cx="168838" cy="184191"/>
            </a:xfrm>
            <a:custGeom>
              <a:avLst/>
              <a:gdLst/>
              <a:ahLst/>
              <a:cxnLst/>
              <a:rect l="l" t="t" r="r" b="b"/>
              <a:pathLst>
                <a:path w="3090" h="3371" extrusionOk="0">
                  <a:moveTo>
                    <a:pt x="899" y="0"/>
                  </a:moveTo>
                  <a:cubicBezTo>
                    <a:pt x="506" y="955"/>
                    <a:pt x="225" y="1910"/>
                    <a:pt x="0" y="2865"/>
                  </a:cubicBezTo>
                  <a:lnTo>
                    <a:pt x="2303" y="3370"/>
                  </a:lnTo>
                  <a:cubicBezTo>
                    <a:pt x="2471" y="2584"/>
                    <a:pt x="2752" y="1741"/>
                    <a:pt x="3089" y="955"/>
                  </a:cubicBezTo>
                  <a:lnTo>
                    <a:pt x="89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5"/>
            <p:cNvSpPr/>
            <p:nvPr/>
          </p:nvSpPr>
          <p:spPr>
            <a:xfrm>
              <a:off x="5452932" y="-1218256"/>
              <a:ext cx="181077" cy="165778"/>
            </a:xfrm>
            <a:custGeom>
              <a:avLst/>
              <a:gdLst/>
              <a:ahLst/>
              <a:cxnLst/>
              <a:rect l="l" t="t" r="r" b="b"/>
              <a:pathLst>
                <a:path w="3314" h="3034" extrusionOk="0">
                  <a:moveTo>
                    <a:pt x="2921" y="1"/>
                  </a:moveTo>
                  <a:cubicBezTo>
                    <a:pt x="1910" y="226"/>
                    <a:pt x="955" y="506"/>
                    <a:pt x="0" y="843"/>
                  </a:cubicBezTo>
                  <a:lnTo>
                    <a:pt x="842" y="3034"/>
                  </a:lnTo>
                  <a:cubicBezTo>
                    <a:pt x="1685" y="2753"/>
                    <a:pt x="2471" y="2528"/>
                    <a:pt x="3314" y="2360"/>
                  </a:cubicBezTo>
                  <a:lnTo>
                    <a:pt x="292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5"/>
            <p:cNvSpPr/>
            <p:nvPr/>
          </p:nvSpPr>
          <p:spPr>
            <a:xfrm>
              <a:off x="5244205" y="-1147660"/>
              <a:ext cx="193426" cy="187251"/>
            </a:xfrm>
            <a:custGeom>
              <a:avLst/>
              <a:gdLst/>
              <a:ahLst/>
              <a:cxnLst/>
              <a:rect l="l" t="t" r="r" b="b"/>
              <a:pathLst>
                <a:path w="3540" h="3427" extrusionOk="0">
                  <a:moveTo>
                    <a:pt x="2641" y="1"/>
                  </a:moveTo>
                  <a:cubicBezTo>
                    <a:pt x="1742" y="394"/>
                    <a:pt x="843" y="899"/>
                    <a:pt x="1" y="1405"/>
                  </a:cubicBezTo>
                  <a:lnTo>
                    <a:pt x="1236" y="3427"/>
                  </a:lnTo>
                  <a:cubicBezTo>
                    <a:pt x="1967" y="2977"/>
                    <a:pt x="2753" y="2584"/>
                    <a:pt x="3539" y="2247"/>
                  </a:cubicBezTo>
                  <a:lnTo>
                    <a:pt x="264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5"/>
            <p:cNvSpPr/>
            <p:nvPr/>
          </p:nvSpPr>
          <p:spPr>
            <a:xfrm>
              <a:off x="5057006" y="-1034117"/>
              <a:ext cx="196485" cy="193426"/>
            </a:xfrm>
            <a:custGeom>
              <a:avLst/>
              <a:gdLst/>
              <a:ahLst/>
              <a:cxnLst/>
              <a:rect l="l" t="t" r="r" b="b"/>
              <a:pathLst>
                <a:path w="3596" h="3540" extrusionOk="0">
                  <a:moveTo>
                    <a:pt x="2360" y="1"/>
                  </a:moveTo>
                  <a:cubicBezTo>
                    <a:pt x="1517" y="562"/>
                    <a:pt x="731" y="1180"/>
                    <a:pt x="1" y="1854"/>
                  </a:cubicBezTo>
                  <a:lnTo>
                    <a:pt x="1630" y="3539"/>
                  </a:lnTo>
                  <a:cubicBezTo>
                    <a:pt x="2247" y="2977"/>
                    <a:pt x="2921" y="2472"/>
                    <a:pt x="3595" y="1967"/>
                  </a:cubicBezTo>
                  <a:lnTo>
                    <a:pt x="236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5"/>
            <p:cNvSpPr/>
            <p:nvPr/>
          </p:nvSpPr>
          <p:spPr>
            <a:xfrm>
              <a:off x="6855393" y="-454108"/>
              <a:ext cx="162663" cy="153538"/>
            </a:xfrm>
            <a:custGeom>
              <a:avLst/>
              <a:gdLst/>
              <a:ahLst/>
              <a:cxnLst/>
              <a:rect l="l" t="t" r="r" b="b"/>
              <a:pathLst>
                <a:path w="2977" h="2810" extrusionOk="0">
                  <a:moveTo>
                    <a:pt x="2247" y="1"/>
                  </a:moveTo>
                  <a:lnTo>
                    <a:pt x="0" y="843"/>
                  </a:lnTo>
                  <a:cubicBezTo>
                    <a:pt x="225" y="1461"/>
                    <a:pt x="393" y="2135"/>
                    <a:pt x="562" y="2809"/>
                  </a:cubicBezTo>
                  <a:lnTo>
                    <a:pt x="2977" y="2809"/>
                  </a:lnTo>
                  <a:cubicBezTo>
                    <a:pt x="2808" y="1854"/>
                    <a:pt x="2584" y="899"/>
                    <a:pt x="2247"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5"/>
            <p:cNvSpPr/>
            <p:nvPr/>
          </p:nvSpPr>
          <p:spPr>
            <a:xfrm>
              <a:off x="4903576" y="-1040237"/>
              <a:ext cx="1908848" cy="739662"/>
            </a:xfrm>
            <a:custGeom>
              <a:avLst/>
              <a:gdLst/>
              <a:ahLst/>
              <a:cxnLst/>
              <a:rect l="l" t="t" r="r" b="b"/>
              <a:pathLst>
                <a:path w="34935" h="13537" extrusionOk="0">
                  <a:moveTo>
                    <a:pt x="17468" y="0"/>
                  </a:moveTo>
                  <a:cubicBezTo>
                    <a:pt x="9268" y="0"/>
                    <a:pt x="2079" y="5561"/>
                    <a:pt x="1" y="13536"/>
                  </a:cubicBezTo>
                  <a:lnTo>
                    <a:pt x="338" y="13536"/>
                  </a:lnTo>
                  <a:cubicBezTo>
                    <a:pt x="2375" y="5773"/>
                    <a:pt x="9431" y="331"/>
                    <a:pt x="17433" y="331"/>
                  </a:cubicBezTo>
                  <a:cubicBezTo>
                    <a:pt x="17594" y="331"/>
                    <a:pt x="17755" y="333"/>
                    <a:pt x="17917" y="337"/>
                  </a:cubicBezTo>
                  <a:cubicBezTo>
                    <a:pt x="25780" y="506"/>
                    <a:pt x="32632" y="5898"/>
                    <a:pt x="34598" y="13536"/>
                  </a:cubicBezTo>
                  <a:lnTo>
                    <a:pt x="34935" y="13536"/>
                  </a:lnTo>
                  <a:cubicBezTo>
                    <a:pt x="32857" y="5561"/>
                    <a:pt x="25668" y="0"/>
                    <a:pt x="1746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5"/>
            <p:cNvSpPr/>
            <p:nvPr/>
          </p:nvSpPr>
          <p:spPr>
            <a:xfrm>
              <a:off x="5023293" y="-949424"/>
              <a:ext cx="1694004" cy="648850"/>
            </a:xfrm>
            <a:custGeom>
              <a:avLst/>
              <a:gdLst/>
              <a:ahLst/>
              <a:cxnLst/>
              <a:rect l="l" t="t" r="r" b="b"/>
              <a:pathLst>
                <a:path w="31003" h="11875" extrusionOk="0">
                  <a:moveTo>
                    <a:pt x="15289" y="1"/>
                  </a:moveTo>
                  <a:cubicBezTo>
                    <a:pt x="9303" y="1"/>
                    <a:pt x="3606" y="3317"/>
                    <a:pt x="730" y="8897"/>
                  </a:cubicBezTo>
                  <a:lnTo>
                    <a:pt x="1123" y="9122"/>
                  </a:lnTo>
                  <a:cubicBezTo>
                    <a:pt x="674" y="9964"/>
                    <a:pt x="281" y="10919"/>
                    <a:pt x="0" y="11874"/>
                  </a:cubicBezTo>
                  <a:lnTo>
                    <a:pt x="2640" y="11874"/>
                  </a:lnTo>
                  <a:cubicBezTo>
                    <a:pt x="3033" y="10751"/>
                    <a:pt x="3595" y="9684"/>
                    <a:pt x="4269" y="8729"/>
                  </a:cubicBezTo>
                  <a:cubicBezTo>
                    <a:pt x="4774" y="7943"/>
                    <a:pt x="5336" y="7269"/>
                    <a:pt x="6010" y="6651"/>
                  </a:cubicBezTo>
                  <a:lnTo>
                    <a:pt x="5279" y="5864"/>
                  </a:lnTo>
                  <a:cubicBezTo>
                    <a:pt x="7979" y="3276"/>
                    <a:pt x="11542" y="1875"/>
                    <a:pt x="15228" y="1875"/>
                  </a:cubicBezTo>
                  <a:cubicBezTo>
                    <a:pt x="15300" y="1875"/>
                    <a:pt x="15373" y="1876"/>
                    <a:pt x="15445" y="1877"/>
                  </a:cubicBezTo>
                  <a:lnTo>
                    <a:pt x="15445" y="2944"/>
                  </a:lnTo>
                  <a:cubicBezTo>
                    <a:pt x="19096" y="2944"/>
                    <a:pt x="22522" y="4460"/>
                    <a:pt x="24993" y="7100"/>
                  </a:cubicBezTo>
                  <a:cubicBezTo>
                    <a:pt x="25555" y="7718"/>
                    <a:pt x="26116" y="8336"/>
                    <a:pt x="26566" y="9066"/>
                  </a:cubicBezTo>
                  <a:lnTo>
                    <a:pt x="27464" y="8504"/>
                  </a:lnTo>
                  <a:cubicBezTo>
                    <a:pt x="28138" y="9571"/>
                    <a:pt x="28644" y="10695"/>
                    <a:pt x="29037" y="11874"/>
                  </a:cubicBezTo>
                  <a:lnTo>
                    <a:pt x="31003" y="11874"/>
                  </a:lnTo>
                  <a:cubicBezTo>
                    <a:pt x="30273" y="9291"/>
                    <a:pt x="28981" y="6988"/>
                    <a:pt x="27127" y="5078"/>
                  </a:cubicBezTo>
                  <a:cubicBezTo>
                    <a:pt x="26173" y="4067"/>
                    <a:pt x="25106" y="3169"/>
                    <a:pt x="23926" y="2438"/>
                  </a:cubicBezTo>
                  <a:lnTo>
                    <a:pt x="23701" y="2832"/>
                  </a:lnTo>
                  <a:cubicBezTo>
                    <a:pt x="22747" y="2214"/>
                    <a:pt x="21736" y="1764"/>
                    <a:pt x="20669" y="1371"/>
                  </a:cubicBezTo>
                  <a:lnTo>
                    <a:pt x="20837" y="978"/>
                  </a:lnTo>
                  <a:cubicBezTo>
                    <a:pt x="19010" y="316"/>
                    <a:pt x="17136" y="1"/>
                    <a:pt x="15289"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5"/>
            <p:cNvSpPr/>
            <p:nvPr/>
          </p:nvSpPr>
          <p:spPr>
            <a:xfrm>
              <a:off x="5152136" y="-543062"/>
              <a:ext cx="1285898" cy="1122251"/>
            </a:xfrm>
            <a:custGeom>
              <a:avLst/>
              <a:gdLst/>
              <a:ahLst/>
              <a:cxnLst/>
              <a:rect l="l" t="t" r="r" b="b"/>
              <a:pathLst>
                <a:path w="23534" h="20539" extrusionOk="0">
                  <a:moveTo>
                    <a:pt x="13200" y="0"/>
                  </a:moveTo>
                  <a:cubicBezTo>
                    <a:pt x="4831" y="56"/>
                    <a:pt x="1" y="9604"/>
                    <a:pt x="5000" y="16344"/>
                  </a:cubicBezTo>
                  <a:cubicBezTo>
                    <a:pt x="7100" y="19200"/>
                    <a:pt x="10183" y="20538"/>
                    <a:pt x="13234" y="20538"/>
                  </a:cubicBezTo>
                  <a:cubicBezTo>
                    <a:pt x="17444" y="20538"/>
                    <a:pt x="21596" y="17991"/>
                    <a:pt x="23028" y="13367"/>
                  </a:cubicBezTo>
                  <a:lnTo>
                    <a:pt x="23028" y="13311"/>
                  </a:lnTo>
                  <a:cubicBezTo>
                    <a:pt x="23365" y="12300"/>
                    <a:pt x="23534" y="11289"/>
                    <a:pt x="23534" y="10222"/>
                  </a:cubicBezTo>
                  <a:lnTo>
                    <a:pt x="22298" y="10222"/>
                  </a:lnTo>
                  <a:lnTo>
                    <a:pt x="22298" y="10278"/>
                  </a:lnTo>
                  <a:cubicBezTo>
                    <a:pt x="22298" y="15719"/>
                    <a:pt x="17839" y="19330"/>
                    <a:pt x="13182" y="19330"/>
                  </a:cubicBezTo>
                  <a:cubicBezTo>
                    <a:pt x="10964" y="19330"/>
                    <a:pt x="8701" y="18511"/>
                    <a:pt x="6853" y="16681"/>
                  </a:cubicBezTo>
                  <a:cubicBezTo>
                    <a:pt x="1180" y="11008"/>
                    <a:pt x="5168" y="1236"/>
                    <a:pt x="13200" y="1236"/>
                  </a:cubicBezTo>
                  <a:lnTo>
                    <a:pt x="1320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5"/>
            <p:cNvSpPr/>
            <p:nvPr/>
          </p:nvSpPr>
          <p:spPr>
            <a:xfrm>
              <a:off x="5526533" y="-341056"/>
              <a:ext cx="758075" cy="694147"/>
            </a:xfrm>
            <a:custGeom>
              <a:avLst/>
              <a:gdLst/>
              <a:ahLst/>
              <a:cxnLst/>
              <a:rect l="l" t="t" r="r" b="b"/>
              <a:pathLst>
                <a:path w="13874" h="12704" extrusionOk="0">
                  <a:moveTo>
                    <a:pt x="6362" y="1"/>
                  </a:moveTo>
                  <a:cubicBezTo>
                    <a:pt x="6245" y="1"/>
                    <a:pt x="6128" y="4"/>
                    <a:pt x="6011" y="10"/>
                  </a:cubicBezTo>
                  <a:lnTo>
                    <a:pt x="6067" y="10"/>
                  </a:lnTo>
                  <a:cubicBezTo>
                    <a:pt x="3146" y="178"/>
                    <a:pt x="675" y="2200"/>
                    <a:pt x="1" y="5009"/>
                  </a:cubicBezTo>
                  <a:lnTo>
                    <a:pt x="450" y="5121"/>
                  </a:lnTo>
                  <a:cubicBezTo>
                    <a:pt x="1185" y="2220"/>
                    <a:pt x="3767" y="472"/>
                    <a:pt x="6425" y="472"/>
                  </a:cubicBezTo>
                  <a:cubicBezTo>
                    <a:pt x="7833" y="472"/>
                    <a:pt x="9261" y="962"/>
                    <a:pt x="10448" y="2032"/>
                  </a:cubicBezTo>
                  <a:cubicBezTo>
                    <a:pt x="13874" y="5065"/>
                    <a:pt x="12806" y="10681"/>
                    <a:pt x="8482" y="12310"/>
                  </a:cubicBezTo>
                  <a:lnTo>
                    <a:pt x="8650" y="12703"/>
                  </a:lnTo>
                  <a:cubicBezTo>
                    <a:pt x="11739" y="11580"/>
                    <a:pt x="13480" y="8435"/>
                    <a:pt x="12806" y="5233"/>
                  </a:cubicBezTo>
                  <a:cubicBezTo>
                    <a:pt x="12211" y="2147"/>
                    <a:pt x="9476" y="1"/>
                    <a:pt x="636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5"/>
            <p:cNvSpPr/>
            <p:nvPr/>
          </p:nvSpPr>
          <p:spPr>
            <a:xfrm>
              <a:off x="5722966" y="-154295"/>
              <a:ext cx="368328" cy="317076"/>
            </a:xfrm>
            <a:custGeom>
              <a:avLst/>
              <a:gdLst/>
              <a:ahLst/>
              <a:cxnLst/>
              <a:rect l="l" t="t" r="r" b="b"/>
              <a:pathLst>
                <a:path w="6741" h="5803" extrusionOk="0">
                  <a:moveTo>
                    <a:pt x="2918" y="0"/>
                  </a:moveTo>
                  <a:cubicBezTo>
                    <a:pt x="1424" y="0"/>
                    <a:pt x="0" y="1185"/>
                    <a:pt x="0" y="2939"/>
                  </a:cubicBezTo>
                  <a:cubicBezTo>
                    <a:pt x="0" y="4511"/>
                    <a:pt x="1292" y="5803"/>
                    <a:pt x="2921" y="5803"/>
                  </a:cubicBezTo>
                  <a:cubicBezTo>
                    <a:pt x="5505" y="5803"/>
                    <a:pt x="6740" y="2658"/>
                    <a:pt x="4943" y="860"/>
                  </a:cubicBezTo>
                  <a:cubicBezTo>
                    <a:pt x="4348" y="265"/>
                    <a:pt x="3625" y="0"/>
                    <a:pt x="291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5"/>
            <p:cNvSpPr/>
            <p:nvPr/>
          </p:nvSpPr>
          <p:spPr>
            <a:xfrm>
              <a:off x="5600189" y="-138012"/>
              <a:ext cx="633879" cy="427940"/>
            </a:xfrm>
            <a:custGeom>
              <a:avLst/>
              <a:gdLst/>
              <a:ahLst/>
              <a:cxnLst/>
              <a:rect l="l" t="t" r="r" b="b"/>
              <a:pathLst>
                <a:path w="11601" h="7832" extrusionOk="0">
                  <a:moveTo>
                    <a:pt x="9100" y="1"/>
                  </a:moveTo>
                  <a:lnTo>
                    <a:pt x="8763" y="282"/>
                  </a:lnTo>
                  <a:cubicBezTo>
                    <a:pt x="11035" y="3602"/>
                    <a:pt x="8276" y="7365"/>
                    <a:pt x="5009" y="7365"/>
                  </a:cubicBezTo>
                  <a:cubicBezTo>
                    <a:pt x="4076" y="7365"/>
                    <a:pt x="3102" y="7058"/>
                    <a:pt x="2191" y="6347"/>
                  </a:cubicBezTo>
                  <a:cubicBezTo>
                    <a:pt x="619" y="5112"/>
                    <a:pt x="57" y="3034"/>
                    <a:pt x="787" y="1180"/>
                  </a:cubicBezTo>
                  <a:lnTo>
                    <a:pt x="338" y="1012"/>
                  </a:lnTo>
                  <a:cubicBezTo>
                    <a:pt x="113" y="1573"/>
                    <a:pt x="1" y="2191"/>
                    <a:pt x="1" y="2809"/>
                  </a:cubicBezTo>
                  <a:cubicBezTo>
                    <a:pt x="1" y="4325"/>
                    <a:pt x="731" y="5786"/>
                    <a:pt x="1911" y="6741"/>
                  </a:cubicBezTo>
                  <a:cubicBezTo>
                    <a:pt x="2894" y="7503"/>
                    <a:pt x="3945" y="7832"/>
                    <a:pt x="4953" y="7832"/>
                  </a:cubicBezTo>
                  <a:cubicBezTo>
                    <a:pt x="8549" y="7832"/>
                    <a:pt x="11600" y="3642"/>
                    <a:pt x="910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5"/>
            <p:cNvSpPr/>
            <p:nvPr/>
          </p:nvSpPr>
          <p:spPr>
            <a:xfrm>
              <a:off x="1398926" y="-1267323"/>
              <a:ext cx="95183" cy="49121"/>
            </a:xfrm>
            <a:custGeom>
              <a:avLst/>
              <a:gdLst/>
              <a:ahLst/>
              <a:cxnLst/>
              <a:rect l="l" t="t" r="r" b="b"/>
              <a:pathLst>
                <a:path w="1742" h="899" extrusionOk="0">
                  <a:moveTo>
                    <a:pt x="1573" y="0"/>
                  </a:moveTo>
                  <a:lnTo>
                    <a:pt x="1" y="674"/>
                  </a:lnTo>
                  <a:lnTo>
                    <a:pt x="57" y="899"/>
                  </a:lnTo>
                  <a:lnTo>
                    <a:pt x="1686" y="281"/>
                  </a:lnTo>
                  <a:cubicBezTo>
                    <a:pt x="1742" y="225"/>
                    <a:pt x="1742" y="169"/>
                    <a:pt x="1742" y="113"/>
                  </a:cubicBezTo>
                  <a:cubicBezTo>
                    <a:pt x="1686" y="0"/>
                    <a:pt x="1630" y="0"/>
                    <a:pt x="157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5"/>
            <p:cNvSpPr/>
            <p:nvPr/>
          </p:nvSpPr>
          <p:spPr>
            <a:xfrm>
              <a:off x="1478756" y="-923962"/>
              <a:ext cx="101248" cy="24916"/>
            </a:xfrm>
            <a:custGeom>
              <a:avLst/>
              <a:gdLst/>
              <a:ahLst/>
              <a:cxnLst/>
              <a:rect l="l" t="t" r="r" b="b"/>
              <a:pathLst>
                <a:path w="1853" h="456" extrusionOk="0">
                  <a:moveTo>
                    <a:pt x="1721" y="0"/>
                  </a:moveTo>
                  <a:cubicBezTo>
                    <a:pt x="1710" y="0"/>
                    <a:pt x="1698" y="2"/>
                    <a:pt x="1685" y="7"/>
                  </a:cubicBezTo>
                  <a:lnTo>
                    <a:pt x="0" y="175"/>
                  </a:lnTo>
                  <a:lnTo>
                    <a:pt x="0" y="456"/>
                  </a:lnTo>
                  <a:lnTo>
                    <a:pt x="1685" y="287"/>
                  </a:lnTo>
                  <a:cubicBezTo>
                    <a:pt x="1841" y="287"/>
                    <a:pt x="1852" y="0"/>
                    <a:pt x="172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5"/>
            <p:cNvSpPr/>
            <p:nvPr/>
          </p:nvSpPr>
          <p:spPr>
            <a:xfrm>
              <a:off x="1435753" y="-1157277"/>
              <a:ext cx="100483" cy="43439"/>
            </a:xfrm>
            <a:custGeom>
              <a:avLst/>
              <a:gdLst/>
              <a:ahLst/>
              <a:cxnLst/>
              <a:rect l="l" t="t" r="r" b="b"/>
              <a:pathLst>
                <a:path w="1839" h="795" extrusionOk="0">
                  <a:moveTo>
                    <a:pt x="1672" y="1"/>
                  </a:moveTo>
                  <a:cubicBezTo>
                    <a:pt x="1659" y="1"/>
                    <a:pt x="1645" y="3"/>
                    <a:pt x="1630" y="8"/>
                  </a:cubicBezTo>
                  <a:lnTo>
                    <a:pt x="1" y="514"/>
                  </a:lnTo>
                  <a:cubicBezTo>
                    <a:pt x="1" y="626"/>
                    <a:pt x="57" y="682"/>
                    <a:pt x="57" y="794"/>
                  </a:cubicBezTo>
                  <a:lnTo>
                    <a:pt x="1686" y="289"/>
                  </a:lnTo>
                  <a:cubicBezTo>
                    <a:pt x="1839" y="238"/>
                    <a:pt x="1806" y="1"/>
                    <a:pt x="167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5"/>
            <p:cNvSpPr/>
            <p:nvPr/>
          </p:nvSpPr>
          <p:spPr>
            <a:xfrm>
              <a:off x="1463402" y="-1037559"/>
              <a:ext cx="100483" cy="31145"/>
            </a:xfrm>
            <a:custGeom>
              <a:avLst/>
              <a:gdLst/>
              <a:ahLst/>
              <a:cxnLst/>
              <a:rect l="l" t="t" r="r" b="b"/>
              <a:pathLst>
                <a:path w="1839" h="570" extrusionOk="0">
                  <a:moveTo>
                    <a:pt x="1672" y="0"/>
                  </a:moveTo>
                  <a:cubicBezTo>
                    <a:pt x="1659" y="0"/>
                    <a:pt x="1644" y="2"/>
                    <a:pt x="1629" y="8"/>
                  </a:cubicBezTo>
                  <a:lnTo>
                    <a:pt x="0" y="288"/>
                  </a:lnTo>
                  <a:lnTo>
                    <a:pt x="0" y="569"/>
                  </a:lnTo>
                  <a:lnTo>
                    <a:pt x="1685" y="232"/>
                  </a:lnTo>
                  <a:cubicBezTo>
                    <a:pt x="1838" y="232"/>
                    <a:pt x="1806" y="0"/>
                    <a:pt x="1672"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5"/>
            <p:cNvSpPr/>
            <p:nvPr/>
          </p:nvSpPr>
          <p:spPr>
            <a:xfrm>
              <a:off x="-212208" y="181144"/>
              <a:ext cx="58356" cy="92123"/>
            </a:xfrm>
            <a:custGeom>
              <a:avLst/>
              <a:gdLst/>
              <a:ahLst/>
              <a:cxnLst/>
              <a:rect l="l" t="t" r="r" b="b"/>
              <a:pathLst>
                <a:path w="1068" h="1686" extrusionOk="0">
                  <a:moveTo>
                    <a:pt x="843" y="1"/>
                  </a:moveTo>
                  <a:lnTo>
                    <a:pt x="0" y="1517"/>
                  </a:lnTo>
                  <a:cubicBezTo>
                    <a:pt x="0" y="1574"/>
                    <a:pt x="0" y="1630"/>
                    <a:pt x="57" y="1686"/>
                  </a:cubicBezTo>
                  <a:lnTo>
                    <a:pt x="113" y="1686"/>
                  </a:lnTo>
                  <a:cubicBezTo>
                    <a:pt x="169" y="1686"/>
                    <a:pt x="225" y="1686"/>
                    <a:pt x="225" y="1630"/>
                  </a:cubicBezTo>
                  <a:lnTo>
                    <a:pt x="1068" y="113"/>
                  </a:lnTo>
                  <a:lnTo>
                    <a:pt x="84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5"/>
            <p:cNvSpPr/>
            <p:nvPr/>
          </p:nvSpPr>
          <p:spPr>
            <a:xfrm>
              <a:off x="978521" y="129016"/>
              <a:ext cx="64475" cy="85949"/>
            </a:xfrm>
            <a:custGeom>
              <a:avLst/>
              <a:gdLst/>
              <a:ahLst/>
              <a:cxnLst/>
              <a:rect l="l" t="t" r="r" b="b"/>
              <a:pathLst>
                <a:path w="1180" h="1573" extrusionOk="0">
                  <a:moveTo>
                    <a:pt x="225" y="0"/>
                  </a:moveTo>
                  <a:lnTo>
                    <a:pt x="0" y="112"/>
                  </a:lnTo>
                  <a:lnTo>
                    <a:pt x="955" y="1517"/>
                  </a:lnTo>
                  <a:cubicBezTo>
                    <a:pt x="955" y="1573"/>
                    <a:pt x="1011" y="1573"/>
                    <a:pt x="1067" y="1573"/>
                  </a:cubicBezTo>
                  <a:lnTo>
                    <a:pt x="1124" y="1573"/>
                  </a:lnTo>
                  <a:cubicBezTo>
                    <a:pt x="1180" y="1517"/>
                    <a:pt x="1180" y="1460"/>
                    <a:pt x="1124" y="1404"/>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5"/>
            <p:cNvSpPr/>
            <p:nvPr/>
          </p:nvSpPr>
          <p:spPr>
            <a:xfrm>
              <a:off x="1067530" y="61481"/>
              <a:ext cx="73655" cy="82889"/>
            </a:xfrm>
            <a:custGeom>
              <a:avLst/>
              <a:gdLst/>
              <a:ahLst/>
              <a:cxnLst/>
              <a:rect l="l" t="t" r="r" b="b"/>
              <a:pathLst>
                <a:path w="1348" h="1517" extrusionOk="0">
                  <a:moveTo>
                    <a:pt x="225" y="0"/>
                  </a:moveTo>
                  <a:lnTo>
                    <a:pt x="0" y="169"/>
                  </a:lnTo>
                  <a:lnTo>
                    <a:pt x="1123" y="1461"/>
                  </a:lnTo>
                  <a:cubicBezTo>
                    <a:pt x="1123" y="1517"/>
                    <a:pt x="1179" y="1517"/>
                    <a:pt x="1236" y="1517"/>
                  </a:cubicBezTo>
                  <a:lnTo>
                    <a:pt x="1292" y="1517"/>
                  </a:lnTo>
                  <a:cubicBezTo>
                    <a:pt x="1348" y="1461"/>
                    <a:pt x="1348" y="1405"/>
                    <a:pt x="1292" y="1348"/>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5"/>
            <p:cNvSpPr/>
            <p:nvPr/>
          </p:nvSpPr>
          <p:spPr>
            <a:xfrm>
              <a:off x="1150365" y="-12175"/>
              <a:ext cx="76769" cy="79829"/>
            </a:xfrm>
            <a:custGeom>
              <a:avLst/>
              <a:gdLst/>
              <a:ahLst/>
              <a:cxnLst/>
              <a:rect l="l" t="t" r="r" b="b"/>
              <a:pathLst>
                <a:path w="1405" h="1461" extrusionOk="0">
                  <a:moveTo>
                    <a:pt x="169" y="1"/>
                  </a:moveTo>
                  <a:lnTo>
                    <a:pt x="0" y="169"/>
                  </a:lnTo>
                  <a:lnTo>
                    <a:pt x="1180" y="1405"/>
                  </a:lnTo>
                  <a:cubicBezTo>
                    <a:pt x="1180" y="1405"/>
                    <a:pt x="1236" y="1461"/>
                    <a:pt x="1292" y="1461"/>
                  </a:cubicBezTo>
                  <a:cubicBezTo>
                    <a:pt x="1292" y="1461"/>
                    <a:pt x="1348" y="1405"/>
                    <a:pt x="1348" y="1405"/>
                  </a:cubicBezTo>
                  <a:cubicBezTo>
                    <a:pt x="1405" y="1348"/>
                    <a:pt x="1405" y="1292"/>
                    <a:pt x="1348" y="1236"/>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5"/>
            <p:cNvSpPr/>
            <p:nvPr/>
          </p:nvSpPr>
          <p:spPr>
            <a:xfrm>
              <a:off x="886451" y="184258"/>
              <a:ext cx="58356" cy="92068"/>
            </a:xfrm>
            <a:custGeom>
              <a:avLst/>
              <a:gdLst/>
              <a:ahLst/>
              <a:cxnLst/>
              <a:rect l="l" t="t" r="r" b="b"/>
              <a:pathLst>
                <a:path w="1068" h="1685" extrusionOk="0">
                  <a:moveTo>
                    <a:pt x="225" y="0"/>
                  </a:moveTo>
                  <a:lnTo>
                    <a:pt x="0" y="112"/>
                  </a:lnTo>
                  <a:lnTo>
                    <a:pt x="787" y="1629"/>
                  </a:lnTo>
                  <a:cubicBezTo>
                    <a:pt x="787" y="1629"/>
                    <a:pt x="843" y="1685"/>
                    <a:pt x="899" y="1685"/>
                  </a:cubicBezTo>
                  <a:lnTo>
                    <a:pt x="955" y="1685"/>
                  </a:lnTo>
                  <a:cubicBezTo>
                    <a:pt x="1011" y="1629"/>
                    <a:pt x="1067" y="1573"/>
                    <a:pt x="1011" y="1517"/>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5"/>
            <p:cNvSpPr/>
            <p:nvPr/>
          </p:nvSpPr>
          <p:spPr>
            <a:xfrm>
              <a:off x="683898" y="270153"/>
              <a:ext cx="39942" cy="95183"/>
            </a:xfrm>
            <a:custGeom>
              <a:avLst/>
              <a:gdLst/>
              <a:ahLst/>
              <a:cxnLst/>
              <a:rect l="l" t="t" r="r" b="b"/>
              <a:pathLst>
                <a:path w="731" h="1742" extrusionOk="0">
                  <a:moveTo>
                    <a:pt x="225" y="1"/>
                  </a:moveTo>
                  <a:lnTo>
                    <a:pt x="0" y="57"/>
                  </a:lnTo>
                  <a:lnTo>
                    <a:pt x="450" y="1686"/>
                  </a:lnTo>
                  <a:cubicBezTo>
                    <a:pt x="506" y="1742"/>
                    <a:pt x="562" y="1742"/>
                    <a:pt x="618" y="1742"/>
                  </a:cubicBezTo>
                  <a:cubicBezTo>
                    <a:pt x="674" y="1742"/>
                    <a:pt x="731" y="1686"/>
                    <a:pt x="731" y="162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5"/>
            <p:cNvSpPr/>
            <p:nvPr/>
          </p:nvSpPr>
          <p:spPr>
            <a:xfrm>
              <a:off x="573415" y="294741"/>
              <a:ext cx="33822" cy="101303"/>
            </a:xfrm>
            <a:custGeom>
              <a:avLst/>
              <a:gdLst/>
              <a:ahLst/>
              <a:cxnLst/>
              <a:rect l="l" t="t" r="r" b="b"/>
              <a:pathLst>
                <a:path w="619" h="1854" extrusionOk="0">
                  <a:moveTo>
                    <a:pt x="281" y="0"/>
                  </a:moveTo>
                  <a:lnTo>
                    <a:pt x="1" y="56"/>
                  </a:lnTo>
                  <a:lnTo>
                    <a:pt x="338" y="1741"/>
                  </a:lnTo>
                  <a:cubicBezTo>
                    <a:pt x="338" y="1797"/>
                    <a:pt x="394" y="1853"/>
                    <a:pt x="506" y="1853"/>
                  </a:cubicBezTo>
                  <a:cubicBezTo>
                    <a:pt x="562" y="1853"/>
                    <a:pt x="618" y="1741"/>
                    <a:pt x="562" y="1685"/>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5"/>
            <p:cNvSpPr/>
            <p:nvPr/>
          </p:nvSpPr>
          <p:spPr>
            <a:xfrm>
              <a:off x="785147" y="233325"/>
              <a:ext cx="49176" cy="95183"/>
            </a:xfrm>
            <a:custGeom>
              <a:avLst/>
              <a:gdLst/>
              <a:ahLst/>
              <a:cxnLst/>
              <a:rect l="l" t="t" r="r" b="b"/>
              <a:pathLst>
                <a:path w="900" h="1742" extrusionOk="0">
                  <a:moveTo>
                    <a:pt x="226" y="1"/>
                  </a:moveTo>
                  <a:lnTo>
                    <a:pt x="1" y="57"/>
                  </a:lnTo>
                  <a:lnTo>
                    <a:pt x="619" y="1629"/>
                  </a:lnTo>
                  <a:cubicBezTo>
                    <a:pt x="675" y="1686"/>
                    <a:pt x="675" y="1742"/>
                    <a:pt x="731" y="1742"/>
                  </a:cubicBezTo>
                  <a:lnTo>
                    <a:pt x="787" y="1742"/>
                  </a:lnTo>
                  <a:cubicBezTo>
                    <a:pt x="843" y="1686"/>
                    <a:pt x="900" y="1629"/>
                    <a:pt x="900" y="1573"/>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5"/>
            <p:cNvSpPr/>
            <p:nvPr/>
          </p:nvSpPr>
          <p:spPr>
            <a:xfrm>
              <a:off x="1224021" y="-95010"/>
              <a:ext cx="85949" cy="70595"/>
            </a:xfrm>
            <a:custGeom>
              <a:avLst/>
              <a:gdLst/>
              <a:ahLst/>
              <a:cxnLst/>
              <a:rect l="l" t="t" r="r" b="b"/>
              <a:pathLst>
                <a:path w="1573" h="1292" extrusionOk="0">
                  <a:moveTo>
                    <a:pt x="169" y="0"/>
                  </a:moveTo>
                  <a:lnTo>
                    <a:pt x="0" y="225"/>
                  </a:lnTo>
                  <a:lnTo>
                    <a:pt x="1348" y="1292"/>
                  </a:lnTo>
                  <a:lnTo>
                    <a:pt x="1405" y="1292"/>
                  </a:lnTo>
                  <a:cubicBezTo>
                    <a:pt x="1461" y="1292"/>
                    <a:pt x="1517" y="1292"/>
                    <a:pt x="1517" y="1236"/>
                  </a:cubicBezTo>
                  <a:cubicBezTo>
                    <a:pt x="1573" y="1180"/>
                    <a:pt x="1573" y="1123"/>
                    <a:pt x="1517" y="106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5"/>
            <p:cNvSpPr/>
            <p:nvPr/>
          </p:nvSpPr>
          <p:spPr>
            <a:xfrm>
              <a:off x="1478756" y="-696548"/>
              <a:ext cx="101303" cy="24643"/>
            </a:xfrm>
            <a:custGeom>
              <a:avLst/>
              <a:gdLst/>
              <a:ahLst/>
              <a:cxnLst/>
              <a:rect l="l" t="t" r="r" b="b"/>
              <a:pathLst>
                <a:path w="1854" h="451" extrusionOk="0">
                  <a:moveTo>
                    <a:pt x="0" y="1"/>
                  </a:moveTo>
                  <a:lnTo>
                    <a:pt x="0" y="282"/>
                  </a:lnTo>
                  <a:lnTo>
                    <a:pt x="1685" y="450"/>
                  </a:lnTo>
                  <a:cubicBezTo>
                    <a:pt x="1741" y="450"/>
                    <a:pt x="1797" y="394"/>
                    <a:pt x="1853" y="338"/>
                  </a:cubicBezTo>
                  <a:cubicBezTo>
                    <a:pt x="1853" y="282"/>
                    <a:pt x="1797" y="169"/>
                    <a:pt x="1685" y="169"/>
                  </a:cubicBezTo>
                  <a:lnTo>
                    <a:pt x="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5"/>
            <p:cNvSpPr/>
            <p:nvPr/>
          </p:nvSpPr>
          <p:spPr>
            <a:xfrm>
              <a:off x="1288442" y="-180959"/>
              <a:ext cx="92123" cy="61415"/>
            </a:xfrm>
            <a:custGeom>
              <a:avLst/>
              <a:gdLst/>
              <a:ahLst/>
              <a:cxnLst/>
              <a:rect l="l" t="t" r="r" b="b"/>
              <a:pathLst>
                <a:path w="1686" h="1124" extrusionOk="0">
                  <a:moveTo>
                    <a:pt x="169" y="0"/>
                  </a:moveTo>
                  <a:lnTo>
                    <a:pt x="1" y="169"/>
                  </a:lnTo>
                  <a:lnTo>
                    <a:pt x="1405" y="1124"/>
                  </a:lnTo>
                  <a:lnTo>
                    <a:pt x="1517" y="1124"/>
                  </a:lnTo>
                  <a:cubicBezTo>
                    <a:pt x="1573" y="1124"/>
                    <a:pt x="1573" y="1124"/>
                    <a:pt x="1630" y="1068"/>
                  </a:cubicBezTo>
                  <a:cubicBezTo>
                    <a:pt x="1686" y="1011"/>
                    <a:pt x="1686" y="955"/>
                    <a:pt x="1630" y="899"/>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5"/>
            <p:cNvSpPr/>
            <p:nvPr/>
          </p:nvSpPr>
          <p:spPr>
            <a:xfrm>
              <a:off x="1460342" y="-583005"/>
              <a:ext cx="98243" cy="30762"/>
            </a:xfrm>
            <a:custGeom>
              <a:avLst/>
              <a:gdLst/>
              <a:ahLst/>
              <a:cxnLst/>
              <a:rect l="l" t="t" r="r" b="b"/>
              <a:pathLst>
                <a:path w="1798" h="563" extrusionOk="0">
                  <a:moveTo>
                    <a:pt x="56" y="1"/>
                  </a:moveTo>
                  <a:cubicBezTo>
                    <a:pt x="56" y="57"/>
                    <a:pt x="0" y="169"/>
                    <a:pt x="0" y="226"/>
                  </a:cubicBezTo>
                  <a:lnTo>
                    <a:pt x="1685" y="563"/>
                  </a:lnTo>
                  <a:cubicBezTo>
                    <a:pt x="1741" y="563"/>
                    <a:pt x="1797" y="506"/>
                    <a:pt x="1797" y="450"/>
                  </a:cubicBezTo>
                  <a:cubicBezTo>
                    <a:pt x="1797" y="394"/>
                    <a:pt x="1797" y="338"/>
                    <a:pt x="1741" y="338"/>
                  </a:cubicBez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5"/>
            <p:cNvSpPr/>
            <p:nvPr/>
          </p:nvSpPr>
          <p:spPr>
            <a:xfrm>
              <a:off x="1484875" y="-802059"/>
              <a:ext cx="101303" cy="13496"/>
            </a:xfrm>
            <a:custGeom>
              <a:avLst/>
              <a:gdLst/>
              <a:ahLst/>
              <a:cxnLst/>
              <a:rect l="l" t="t" r="r" b="b"/>
              <a:pathLst>
                <a:path w="1854" h="247" extrusionOk="0">
                  <a:moveTo>
                    <a:pt x="1739" y="0"/>
                  </a:moveTo>
                  <a:cubicBezTo>
                    <a:pt x="1719" y="0"/>
                    <a:pt x="1700" y="7"/>
                    <a:pt x="1685" y="22"/>
                  </a:cubicBezTo>
                  <a:lnTo>
                    <a:pt x="0" y="22"/>
                  </a:lnTo>
                  <a:lnTo>
                    <a:pt x="0" y="78"/>
                  </a:lnTo>
                  <a:lnTo>
                    <a:pt x="0" y="247"/>
                  </a:lnTo>
                  <a:lnTo>
                    <a:pt x="1685" y="247"/>
                  </a:lnTo>
                  <a:cubicBezTo>
                    <a:pt x="1741" y="247"/>
                    <a:pt x="1854" y="191"/>
                    <a:pt x="1854" y="135"/>
                  </a:cubicBezTo>
                  <a:cubicBezTo>
                    <a:pt x="1854" y="52"/>
                    <a:pt x="1794" y="0"/>
                    <a:pt x="173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5"/>
            <p:cNvSpPr/>
            <p:nvPr/>
          </p:nvSpPr>
          <p:spPr>
            <a:xfrm>
              <a:off x="1346744" y="-276089"/>
              <a:ext cx="95238" cy="55296"/>
            </a:xfrm>
            <a:custGeom>
              <a:avLst/>
              <a:gdLst/>
              <a:ahLst/>
              <a:cxnLst/>
              <a:rect l="l" t="t" r="r" b="b"/>
              <a:pathLst>
                <a:path w="1743" h="1012" extrusionOk="0">
                  <a:moveTo>
                    <a:pt x="169" y="0"/>
                  </a:moveTo>
                  <a:lnTo>
                    <a:pt x="1" y="225"/>
                  </a:lnTo>
                  <a:lnTo>
                    <a:pt x="1517" y="1011"/>
                  </a:lnTo>
                  <a:lnTo>
                    <a:pt x="1574" y="1011"/>
                  </a:lnTo>
                  <a:cubicBezTo>
                    <a:pt x="1630" y="1011"/>
                    <a:pt x="1686" y="955"/>
                    <a:pt x="1686" y="955"/>
                  </a:cubicBezTo>
                  <a:cubicBezTo>
                    <a:pt x="1742" y="899"/>
                    <a:pt x="1742" y="787"/>
                    <a:pt x="1630" y="787"/>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5"/>
            <p:cNvSpPr/>
            <p:nvPr/>
          </p:nvSpPr>
          <p:spPr>
            <a:xfrm>
              <a:off x="1432693" y="-481701"/>
              <a:ext cx="101357" cy="43002"/>
            </a:xfrm>
            <a:custGeom>
              <a:avLst/>
              <a:gdLst/>
              <a:ahLst/>
              <a:cxnLst/>
              <a:rect l="l" t="t" r="r" b="b"/>
              <a:pathLst>
                <a:path w="1855" h="787" extrusionOk="0">
                  <a:moveTo>
                    <a:pt x="113" y="0"/>
                  </a:moveTo>
                  <a:cubicBezTo>
                    <a:pt x="113" y="113"/>
                    <a:pt x="57" y="169"/>
                    <a:pt x="1" y="281"/>
                  </a:cubicBezTo>
                  <a:lnTo>
                    <a:pt x="1629" y="787"/>
                  </a:lnTo>
                  <a:lnTo>
                    <a:pt x="1686" y="787"/>
                  </a:lnTo>
                  <a:cubicBezTo>
                    <a:pt x="1742" y="787"/>
                    <a:pt x="1798" y="731"/>
                    <a:pt x="1798" y="674"/>
                  </a:cubicBezTo>
                  <a:cubicBezTo>
                    <a:pt x="1854" y="618"/>
                    <a:pt x="1798" y="562"/>
                    <a:pt x="1742" y="506"/>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5"/>
            <p:cNvSpPr/>
            <p:nvPr/>
          </p:nvSpPr>
          <p:spPr>
            <a:xfrm>
              <a:off x="1395866" y="-374278"/>
              <a:ext cx="95183" cy="49121"/>
            </a:xfrm>
            <a:custGeom>
              <a:avLst/>
              <a:gdLst/>
              <a:ahLst/>
              <a:cxnLst/>
              <a:rect l="l" t="t" r="r" b="b"/>
              <a:pathLst>
                <a:path w="1742" h="899" extrusionOk="0">
                  <a:moveTo>
                    <a:pt x="113" y="0"/>
                  </a:moveTo>
                  <a:cubicBezTo>
                    <a:pt x="57" y="112"/>
                    <a:pt x="1" y="169"/>
                    <a:pt x="1" y="225"/>
                  </a:cubicBezTo>
                  <a:lnTo>
                    <a:pt x="1573" y="899"/>
                  </a:lnTo>
                  <a:lnTo>
                    <a:pt x="1629" y="899"/>
                  </a:lnTo>
                  <a:cubicBezTo>
                    <a:pt x="1686" y="899"/>
                    <a:pt x="1686" y="843"/>
                    <a:pt x="1742" y="843"/>
                  </a:cubicBezTo>
                  <a:cubicBezTo>
                    <a:pt x="1742" y="730"/>
                    <a:pt x="1742" y="674"/>
                    <a:pt x="1686" y="674"/>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5"/>
            <p:cNvSpPr/>
            <p:nvPr/>
          </p:nvSpPr>
          <p:spPr>
            <a:xfrm>
              <a:off x="355508" y="316215"/>
              <a:ext cx="15408" cy="101303"/>
            </a:xfrm>
            <a:custGeom>
              <a:avLst/>
              <a:gdLst/>
              <a:ahLst/>
              <a:cxnLst/>
              <a:rect l="l" t="t" r="r" b="b"/>
              <a:pathLst>
                <a:path w="282" h="1854" extrusionOk="0">
                  <a:moveTo>
                    <a:pt x="1" y="0"/>
                  </a:moveTo>
                  <a:lnTo>
                    <a:pt x="1" y="1685"/>
                  </a:lnTo>
                  <a:cubicBezTo>
                    <a:pt x="1" y="1797"/>
                    <a:pt x="57" y="1854"/>
                    <a:pt x="113" y="1854"/>
                  </a:cubicBezTo>
                  <a:cubicBezTo>
                    <a:pt x="226" y="1854"/>
                    <a:pt x="282" y="1797"/>
                    <a:pt x="282" y="1741"/>
                  </a:cubicBezTo>
                  <a:lnTo>
                    <a:pt x="282"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5"/>
            <p:cNvSpPr/>
            <p:nvPr/>
          </p:nvSpPr>
          <p:spPr>
            <a:xfrm>
              <a:off x="238905" y="313101"/>
              <a:ext cx="24588" cy="98297"/>
            </a:xfrm>
            <a:custGeom>
              <a:avLst/>
              <a:gdLst/>
              <a:ahLst/>
              <a:cxnLst/>
              <a:rect l="l" t="t" r="r" b="b"/>
              <a:pathLst>
                <a:path w="450" h="1799" extrusionOk="0">
                  <a:moveTo>
                    <a:pt x="169" y="1"/>
                  </a:moveTo>
                  <a:lnTo>
                    <a:pt x="1" y="1686"/>
                  </a:lnTo>
                  <a:cubicBezTo>
                    <a:pt x="1" y="1742"/>
                    <a:pt x="57" y="1798"/>
                    <a:pt x="113" y="1798"/>
                  </a:cubicBezTo>
                  <a:cubicBezTo>
                    <a:pt x="169" y="1798"/>
                    <a:pt x="225" y="1742"/>
                    <a:pt x="281" y="1686"/>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5"/>
            <p:cNvSpPr/>
            <p:nvPr/>
          </p:nvSpPr>
          <p:spPr>
            <a:xfrm>
              <a:off x="119242" y="294741"/>
              <a:ext cx="30708" cy="98243"/>
            </a:xfrm>
            <a:custGeom>
              <a:avLst/>
              <a:gdLst/>
              <a:ahLst/>
              <a:cxnLst/>
              <a:rect l="l" t="t" r="r" b="b"/>
              <a:pathLst>
                <a:path w="562" h="1798" extrusionOk="0">
                  <a:moveTo>
                    <a:pt x="337" y="0"/>
                  </a:moveTo>
                  <a:lnTo>
                    <a:pt x="0" y="1685"/>
                  </a:lnTo>
                  <a:cubicBezTo>
                    <a:pt x="0" y="1741"/>
                    <a:pt x="56" y="1797"/>
                    <a:pt x="113" y="1797"/>
                  </a:cubicBezTo>
                  <a:cubicBezTo>
                    <a:pt x="169" y="1797"/>
                    <a:pt x="225" y="1741"/>
                    <a:pt x="225" y="1685"/>
                  </a:cubicBezTo>
                  <a:lnTo>
                    <a:pt x="562" y="56"/>
                  </a:lnTo>
                  <a:lnTo>
                    <a:pt x="337"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5"/>
            <p:cNvSpPr/>
            <p:nvPr/>
          </p:nvSpPr>
          <p:spPr>
            <a:xfrm>
              <a:off x="-347225" y="58421"/>
              <a:ext cx="12294" cy="21528"/>
            </a:xfrm>
            <a:custGeom>
              <a:avLst/>
              <a:gdLst/>
              <a:ahLst/>
              <a:cxnLst/>
              <a:rect l="l" t="t" r="r" b="b"/>
              <a:pathLst>
                <a:path w="225" h="394" extrusionOk="0">
                  <a:moveTo>
                    <a:pt x="0" y="0"/>
                  </a:moveTo>
                  <a:lnTo>
                    <a:pt x="0" y="393"/>
                  </a:lnTo>
                  <a:lnTo>
                    <a:pt x="225" y="169"/>
                  </a:ln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5"/>
            <p:cNvSpPr/>
            <p:nvPr/>
          </p:nvSpPr>
          <p:spPr>
            <a:xfrm>
              <a:off x="469051" y="313101"/>
              <a:ext cx="21583" cy="98297"/>
            </a:xfrm>
            <a:custGeom>
              <a:avLst/>
              <a:gdLst/>
              <a:ahLst/>
              <a:cxnLst/>
              <a:rect l="l" t="t" r="r" b="b"/>
              <a:pathLst>
                <a:path w="395" h="1799" extrusionOk="0">
                  <a:moveTo>
                    <a:pt x="1" y="1"/>
                  </a:moveTo>
                  <a:lnTo>
                    <a:pt x="113" y="1686"/>
                  </a:lnTo>
                  <a:cubicBezTo>
                    <a:pt x="169" y="1742"/>
                    <a:pt x="226" y="1798"/>
                    <a:pt x="282" y="1798"/>
                  </a:cubicBezTo>
                  <a:cubicBezTo>
                    <a:pt x="338" y="1798"/>
                    <a:pt x="394" y="1742"/>
                    <a:pt x="394" y="1686"/>
                  </a:cubicBezTo>
                  <a:lnTo>
                    <a:pt x="22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5"/>
            <p:cNvSpPr/>
            <p:nvPr/>
          </p:nvSpPr>
          <p:spPr>
            <a:xfrm>
              <a:off x="-316572" y="125902"/>
              <a:ext cx="64530" cy="86003"/>
            </a:xfrm>
            <a:custGeom>
              <a:avLst/>
              <a:gdLst/>
              <a:ahLst/>
              <a:cxnLst/>
              <a:rect l="l" t="t" r="r" b="b"/>
              <a:pathLst>
                <a:path w="1181" h="1574" extrusionOk="0">
                  <a:moveTo>
                    <a:pt x="956" y="1"/>
                  </a:moveTo>
                  <a:lnTo>
                    <a:pt x="1" y="1405"/>
                  </a:lnTo>
                  <a:cubicBezTo>
                    <a:pt x="1" y="1461"/>
                    <a:pt x="1" y="1517"/>
                    <a:pt x="57" y="1574"/>
                  </a:cubicBezTo>
                  <a:lnTo>
                    <a:pt x="113" y="1574"/>
                  </a:lnTo>
                  <a:cubicBezTo>
                    <a:pt x="169" y="1574"/>
                    <a:pt x="226" y="1517"/>
                    <a:pt x="226" y="1517"/>
                  </a:cubicBezTo>
                  <a:lnTo>
                    <a:pt x="1180" y="113"/>
                  </a:lnTo>
                  <a:lnTo>
                    <a:pt x="9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5"/>
            <p:cNvSpPr/>
            <p:nvPr/>
          </p:nvSpPr>
          <p:spPr>
            <a:xfrm>
              <a:off x="5699" y="264033"/>
              <a:ext cx="43002" cy="98243"/>
            </a:xfrm>
            <a:custGeom>
              <a:avLst/>
              <a:gdLst/>
              <a:ahLst/>
              <a:cxnLst/>
              <a:rect l="l" t="t" r="r" b="b"/>
              <a:pathLst>
                <a:path w="787" h="1798" extrusionOk="0">
                  <a:moveTo>
                    <a:pt x="506" y="0"/>
                  </a:moveTo>
                  <a:lnTo>
                    <a:pt x="0" y="1685"/>
                  </a:lnTo>
                  <a:cubicBezTo>
                    <a:pt x="0" y="1741"/>
                    <a:pt x="56" y="1798"/>
                    <a:pt x="112" y="1798"/>
                  </a:cubicBezTo>
                  <a:lnTo>
                    <a:pt x="169" y="1798"/>
                  </a:lnTo>
                  <a:cubicBezTo>
                    <a:pt x="225" y="1798"/>
                    <a:pt x="281" y="1798"/>
                    <a:pt x="281" y="1741"/>
                  </a:cubicBezTo>
                  <a:lnTo>
                    <a:pt x="786" y="113"/>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5"/>
            <p:cNvSpPr/>
            <p:nvPr/>
          </p:nvSpPr>
          <p:spPr>
            <a:xfrm>
              <a:off x="-107844" y="230265"/>
              <a:ext cx="49121" cy="95183"/>
            </a:xfrm>
            <a:custGeom>
              <a:avLst/>
              <a:gdLst/>
              <a:ahLst/>
              <a:cxnLst/>
              <a:rect l="l" t="t" r="r" b="b"/>
              <a:pathLst>
                <a:path w="899" h="1742" extrusionOk="0">
                  <a:moveTo>
                    <a:pt x="674" y="1"/>
                  </a:moveTo>
                  <a:lnTo>
                    <a:pt x="0" y="1573"/>
                  </a:lnTo>
                  <a:cubicBezTo>
                    <a:pt x="0" y="1629"/>
                    <a:pt x="0" y="1685"/>
                    <a:pt x="112" y="1742"/>
                  </a:cubicBezTo>
                  <a:cubicBezTo>
                    <a:pt x="169" y="1742"/>
                    <a:pt x="225" y="1685"/>
                    <a:pt x="281" y="1685"/>
                  </a:cubicBezTo>
                  <a:lnTo>
                    <a:pt x="899" y="113"/>
                  </a:lnTo>
                  <a:lnTo>
                    <a:pt x="674"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5"/>
            <p:cNvSpPr/>
            <p:nvPr/>
          </p:nvSpPr>
          <p:spPr>
            <a:xfrm>
              <a:off x="1337564" y="-1212081"/>
              <a:ext cx="178072" cy="73709"/>
            </a:xfrm>
            <a:custGeom>
              <a:avLst/>
              <a:gdLst/>
              <a:ahLst/>
              <a:cxnLst/>
              <a:rect l="l" t="t" r="r" b="b"/>
              <a:pathLst>
                <a:path w="3259" h="1349" extrusionOk="0">
                  <a:moveTo>
                    <a:pt x="3090" y="0"/>
                  </a:moveTo>
                  <a:lnTo>
                    <a:pt x="0" y="1067"/>
                  </a:lnTo>
                  <a:cubicBezTo>
                    <a:pt x="57" y="1180"/>
                    <a:pt x="113" y="1236"/>
                    <a:pt x="113" y="1348"/>
                  </a:cubicBezTo>
                  <a:lnTo>
                    <a:pt x="3146" y="281"/>
                  </a:lnTo>
                  <a:cubicBezTo>
                    <a:pt x="3202" y="225"/>
                    <a:pt x="3258" y="169"/>
                    <a:pt x="3258" y="113"/>
                  </a:cubicBezTo>
                  <a:cubicBezTo>
                    <a:pt x="3202" y="0"/>
                    <a:pt x="3146" y="0"/>
                    <a:pt x="3090"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5"/>
            <p:cNvSpPr/>
            <p:nvPr/>
          </p:nvSpPr>
          <p:spPr>
            <a:xfrm>
              <a:off x="1297676" y="-1307210"/>
              <a:ext cx="159603" cy="70595"/>
            </a:xfrm>
            <a:custGeom>
              <a:avLst/>
              <a:gdLst/>
              <a:ahLst/>
              <a:cxnLst/>
              <a:rect l="l" t="t" r="r" b="b"/>
              <a:pathLst>
                <a:path w="2921" h="1292" extrusionOk="0">
                  <a:moveTo>
                    <a:pt x="2303" y="0"/>
                  </a:moveTo>
                  <a:lnTo>
                    <a:pt x="0" y="1067"/>
                  </a:lnTo>
                  <a:lnTo>
                    <a:pt x="113" y="1292"/>
                  </a:lnTo>
                  <a:lnTo>
                    <a:pt x="292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5"/>
            <p:cNvSpPr/>
            <p:nvPr/>
          </p:nvSpPr>
          <p:spPr>
            <a:xfrm>
              <a:off x="1398926" y="-865332"/>
              <a:ext cx="184191" cy="21528"/>
            </a:xfrm>
            <a:custGeom>
              <a:avLst/>
              <a:gdLst/>
              <a:ahLst/>
              <a:cxnLst/>
              <a:rect l="l" t="t" r="r" b="b"/>
              <a:pathLst>
                <a:path w="3371" h="394" extrusionOk="0">
                  <a:moveTo>
                    <a:pt x="3202" y="1"/>
                  </a:moveTo>
                  <a:cubicBezTo>
                    <a:pt x="3212" y="1"/>
                    <a:pt x="3222" y="1"/>
                    <a:pt x="3232" y="2"/>
                  </a:cubicBezTo>
                  <a:lnTo>
                    <a:pt x="3232" y="2"/>
                  </a:lnTo>
                  <a:lnTo>
                    <a:pt x="3258" y="1"/>
                  </a:lnTo>
                  <a:close/>
                  <a:moveTo>
                    <a:pt x="3232" y="2"/>
                  </a:moveTo>
                  <a:lnTo>
                    <a:pt x="1" y="169"/>
                  </a:lnTo>
                  <a:lnTo>
                    <a:pt x="1" y="394"/>
                  </a:lnTo>
                  <a:lnTo>
                    <a:pt x="3258" y="225"/>
                  </a:lnTo>
                  <a:cubicBezTo>
                    <a:pt x="3314" y="225"/>
                    <a:pt x="3371" y="169"/>
                    <a:pt x="3371" y="113"/>
                  </a:cubicBezTo>
                  <a:cubicBezTo>
                    <a:pt x="3371" y="62"/>
                    <a:pt x="3324" y="11"/>
                    <a:pt x="3232" y="2"/>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5"/>
            <p:cNvSpPr/>
            <p:nvPr/>
          </p:nvSpPr>
          <p:spPr>
            <a:xfrm>
              <a:off x="1368272" y="-1101598"/>
              <a:ext cx="181077" cy="58356"/>
            </a:xfrm>
            <a:custGeom>
              <a:avLst/>
              <a:gdLst/>
              <a:ahLst/>
              <a:cxnLst/>
              <a:rect l="l" t="t" r="r" b="b"/>
              <a:pathLst>
                <a:path w="3314" h="1068" extrusionOk="0">
                  <a:moveTo>
                    <a:pt x="3145" y="0"/>
                  </a:moveTo>
                  <a:lnTo>
                    <a:pt x="0" y="786"/>
                  </a:lnTo>
                  <a:lnTo>
                    <a:pt x="56" y="1067"/>
                  </a:lnTo>
                  <a:lnTo>
                    <a:pt x="3202" y="281"/>
                  </a:lnTo>
                  <a:cubicBezTo>
                    <a:pt x="3258" y="281"/>
                    <a:pt x="3314" y="169"/>
                    <a:pt x="3314" y="112"/>
                  </a:cubicBezTo>
                  <a:cubicBezTo>
                    <a:pt x="3258" y="56"/>
                    <a:pt x="3202" y="0"/>
                    <a:pt x="3145"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5"/>
            <p:cNvSpPr/>
            <p:nvPr/>
          </p:nvSpPr>
          <p:spPr>
            <a:xfrm>
              <a:off x="1389746" y="-981935"/>
              <a:ext cx="181077" cy="39942"/>
            </a:xfrm>
            <a:custGeom>
              <a:avLst/>
              <a:gdLst/>
              <a:ahLst/>
              <a:cxnLst/>
              <a:rect l="l" t="t" r="r" b="b"/>
              <a:pathLst>
                <a:path w="3314" h="731" extrusionOk="0">
                  <a:moveTo>
                    <a:pt x="3202" y="1"/>
                  </a:moveTo>
                  <a:lnTo>
                    <a:pt x="0" y="450"/>
                  </a:lnTo>
                  <a:cubicBezTo>
                    <a:pt x="0" y="618"/>
                    <a:pt x="0" y="618"/>
                    <a:pt x="0" y="731"/>
                  </a:cubicBezTo>
                  <a:lnTo>
                    <a:pt x="3202" y="281"/>
                  </a:lnTo>
                  <a:cubicBezTo>
                    <a:pt x="3314" y="225"/>
                    <a:pt x="3314" y="169"/>
                    <a:pt x="3314" y="113"/>
                  </a:cubicBezTo>
                  <a:cubicBezTo>
                    <a:pt x="3314" y="57"/>
                    <a:pt x="3258" y="1"/>
                    <a:pt x="3202"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5"/>
            <p:cNvSpPr/>
            <p:nvPr/>
          </p:nvSpPr>
          <p:spPr>
            <a:xfrm>
              <a:off x="180603" y="221086"/>
              <a:ext cx="39942" cy="184137"/>
            </a:xfrm>
            <a:custGeom>
              <a:avLst/>
              <a:gdLst/>
              <a:ahLst/>
              <a:cxnLst/>
              <a:rect l="l" t="t" r="r" b="b"/>
              <a:pathLst>
                <a:path w="731" h="3370" extrusionOk="0">
                  <a:moveTo>
                    <a:pt x="506" y="0"/>
                  </a:moveTo>
                  <a:lnTo>
                    <a:pt x="0" y="3201"/>
                  </a:lnTo>
                  <a:cubicBezTo>
                    <a:pt x="0" y="3314"/>
                    <a:pt x="57" y="3370"/>
                    <a:pt x="113" y="3370"/>
                  </a:cubicBezTo>
                  <a:cubicBezTo>
                    <a:pt x="225" y="3370"/>
                    <a:pt x="225" y="3314"/>
                    <a:pt x="281" y="3258"/>
                  </a:cubicBezTo>
                  <a:lnTo>
                    <a:pt x="731" y="56"/>
                  </a:lnTo>
                  <a:lnTo>
                    <a:pt x="50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5"/>
            <p:cNvSpPr/>
            <p:nvPr/>
          </p:nvSpPr>
          <p:spPr>
            <a:xfrm>
              <a:off x="978521" y="27713"/>
              <a:ext cx="116656" cy="153484"/>
            </a:xfrm>
            <a:custGeom>
              <a:avLst/>
              <a:gdLst/>
              <a:ahLst/>
              <a:cxnLst/>
              <a:rect l="l" t="t" r="r" b="b"/>
              <a:pathLst>
                <a:path w="2135" h="2809" extrusionOk="0">
                  <a:moveTo>
                    <a:pt x="169" y="1"/>
                  </a:moveTo>
                  <a:lnTo>
                    <a:pt x="0" y="169"/>
                  </a:lnTo>
                  <a:lnTo>
                    <a:pt x="1910" y="2753"/>
                  </a:lnTo>
                  <a:cubicBezTo>
                    <a:pt x="1910" y="2753"/>
                    <a:pt x="1966" y="2809"/>
                    <a:pt x="2022" y="2809"/>
                  </a:cubicBezTo>
                  <a:lnTo>
                    <a:pt x="2078" y="2809"/>
                  </a:lnTo>
                  <a:cubicBezTo>
                    <a:pt x="2134" y="2753"/>
                    <a:pt x="2134" y="2640"/>
                    <a:pt x="2078" y="2584"/>
                  </a:cubicBezTo>
                  <a:lnTo>
                    <a:pt x="16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5"/>
            <p:cNvSpPr/>
            <p:nvPr/>
          </p:nvSpPr>
          <p:spPr>
            <a:xfrm>
              <a:off x="889511" y="86014"/>
              <a:ext cx="104417" cy="165013"/>
            </a:xfrm>
            <a:custGeom>
              <a:avLst/>
              <a:gdLst/>
              <a:ahLst/>
              <a:cxnLst/>
              <a:rect l="l" t="t" r="r" b="b"/>
              <a:pathLst>
                <a:path w="1911" h="3020" extrusionOk="0">
                  <a:moveTo>
                    <a:pt x="225" y="1"/>
                  </a:moveTo>
                  <a:lnTo>
                    <a:pt x="0" y="113"/>
                  </a:lnTo>
                  <a:lnTo>
                    <a:pt x="1685" y="2921"/>
                  </a:lnTo>
                  <a:cubicBezTo>
                    <a:pt x="1685" y="2961"/>
                    <a:pt x="1713" y="3001"/>
                    <a:pt x="1750" y="3001"/>
                  </a:cubicBezTo>
                  <a:cubicBezTo>
                    <a:pt x="1765" y="3001"/>
                    <a:pt x="1781" y="2994"/>
                    <a:pt x="1798" y="2978"/>
                  </a:cubicBezTo>
                  <a:cubicBezTo>
                    <a:pt x="1798" y="3006"/>
                    <a:pt x="1812" y="3020"/>
                    <a:pt x="1826" y="3020"/>
                  </a:cubicBezTo>
                  <a:cubicBezTo>
                    <a:pt x="1840" y="3020"/>
                    <a:pt x="1854" y="3006"/>
                    <a:pt x="1854" y="2978"/>
                  </a:cubicBezTo>
                  <a:cubicBezTo>
                    <a:pt x="1910" y="2978"/>
                    <a:pt x="1910" y="2865"/>
                    <a:pt x="1910" y="2809"/>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5"/>
            <p:cNvSpPr/>
            <p:nvPr/>
          </p:nvSpPr>
          <p:spPr>
            <a:xfrm>
              <a:off x="1055236" y="-36708"/>
              <a:ext cx="128950" cy="144250"/>
            </a:xfrm>
            <a:custGeom>
              <a:avLst/>
              <a:gdLst/>
              <a:ahLst/>
              <a:cxnLst/>
              <a:rect l="l" t="t" r="r" b="b"/>
              <a:pathLst>
                <a:path w="2360" h="2640" extrusionOk="0">
                  <a:moveTo>
                    <a:pt x="169" y="0"/>
                  </a:moveTo>
                  <a:lnTo>
                    <a:pt x="0" y="169"/>
                  </a:lnTo>
                  <a:lnTo>
                    <a:pt x="2135" y="2584"/>
                  </a:lnTo>
                  <a:cubicBezTo>
                    <a:pt x="2191" y="2584"/>
                    <a:pt x="2191" y="2640"/>
                    <a:pt x="2247" y="2640"/>
                  </a:cubicBezTo>
                  <a:lnTo>
                    <a:pt x="2359" y="2640"/>
                  </a:lnTo>
                  <a:cubicBezTo>
                    <a:pt x="2359" y="2584"/>
                    <a:pt x="2359" y="2471"/>
                    <a:pt x="2359" y="241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5"/>
            <p:cNvSpPr/>
            <p:nvPr/>
          </p:nvSpPr>
          <p:spPr>
            <a:xfrm>
              <a:off x="803561" y="132076"/>
              <a:ext cx="89063" cy="168838"/>
            </a:xfrm>
            <a:custGeom>
              <a:avLst/>
              <a:gdLst/>
              <a:ahLst/>
              <a:cxnLst/>
              <a:rect l="l" t="t" r="r" b="b"/>
              <a:pathLst>
                <a:path w="1630" h="3090" extrusionOk="0">
                  <a:moveTo>
                    <a:pt x="226" y="0"/>
                  </a:moveTo>
                  <a:lnTo>
                    <a:pt x="1" y="113"/>
                  </a:lnTo>
                  <a:lnTo>
                    <a:pt x="1405" y="3033"/>
                  </a:lnTo>
                  <a:cubicBezTo>
                    <a:pt x="1405" y="3089"/>
                    <a:pt x="1461" y="3089"/>
                    <a:pt x="1517" y="3089"/>
                  </a:cubicBezTo>
                  <a:lnTo>
                    <a:pt x="1573" y="3089"/>
                  </a:lnTo>
                  <a:cubicBezTo>
                    <a:pt x="1630" y="3089"/>
                    <a:pt x="1630" y="2977"/>
                    <a:pt x="1630" y="2921"/>
                  </a:cubicBezTo>
                  <a:lnTo>
                    <a:pt x="22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5"/>
            <p:cNvSpPr/>
            <p:nvPr/>
          </p:nvSpPr>
          <p:spPr>
            <a:xfrm>
              <a:off x="1128892" y="-110364"/>
              <a:ext cx="144304" cy="128950"/>
            </a:xfrm>
            <a:custGeom>
              <a:avLst/>
              <a:gdLst/>
              <a:ahLst/>
              <a:cxnLst/>
              <a:rect l="l" t="t" r="r" b="b"/>
              <a:pathLst>
                <a:path w="2641" h="2360" extrusionOk="0">
                  <a:moveTo>
                    <a:pt x="169" y="0"/>
                  </a:moveTo>
                  <a:lnTo>
                    <a:pt x="0" y="169"/>
                  </a:lnTo>
                  <a:lnTo>
                    <a:pt x="2359" y="2359"/>
                  </a:lnTo>
                  <a:lnTo>
                    <a:pt x="2472" y="2359"/>
                  </a:lnTo>
                  <a:cubicBezTo>
                    <a:pt x="2528" y="2359"/>
                    <a:pt x="2528" y="2359"/>
                    <a:pt x="2584" y="2303"/>
                  </a:cubicBezTo>
                  <a:cubicBezTo>
                    <a:pt x="2640" y="2247"/>
                    <a:pt x="2640" y="2191"/>
                    <a:pt x="2584" y="2135"/>
                  </a:cubicBezTo>
                  <a:lnTo>
                    <a:pt x="169"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5"/>
            <p:cNvSpPr/>
            <p:nvPr/>
          </p:nvSpPr>
          <p:spPr>
            <a:xfrm>
              <a:off x="613303" y="202672"/>
              <a:ext cx="55296" cy="178017"/>
            </a:xfrm>
            <a:custGeom>
              <a:avLst/>
              <a:gdLst/>
              <a:ahLst/>
              <a:cxnLst/>
              <a:rect l="l" t="t" r="r" b="b"/>
              <a:pathLst>
                <a:path w="1012" h="3258" extrusionOk="0">
                  <a:moveTo>
                    <a:pt x="225" y="0"/>
                  </a:moveTo>
                  <a:lnTo>
                    <a:pt x="1" y="56"/>
                  </a:lnTo>
                  <a:lnTo>
                    <a:pt x="787" y="3201"/>
                  </a:lnTo>
                  <a:cubicBezTo>
                    <a:pt x="787" y="3258"/>
                    <a:pt x="843" y="3258"/>
                    <a:pt x="899" y="3258"/>
                  </a:cubicBezTo>
                  <a:cubicBezTo>
                    <a:pt x="955" y="3258"/>
                    <a:pt x="1012" y="3201"/>
                    <a:pt x="1012" y="3145"/>
                  </a:cubicBezTo>
                  <a:lnTo>
                    <a:pt x="225"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5"/>
            <p:cNvSpPr/>
            <p:nvPr/>
          </p:nvSpPr>
          <p:spPr>
            <a:xfrm>
              <a:off x="705372" y="171964"/>
              <a:ext cx="76769" cy="174957"/>
            </a:xfrm>
            <a:custGeom>
              <a:avLst/>
              <a:gdLst/>
              <a:ahLst/>
              <a:cxnLst/>
              <a:rect l="l" t="t" r="r" b="b"/>
              <a:pathLst>
                <a:path w="1405" h="3202" extrusionOk="0">
                  <a:moveTo>
                    <a:pt x="281" y="0"/>
                  </a:moveTo>
                  <a:lnTo>
                    <a:pt x="1" y="113"/>
                  </a:lnTo>
                  <a:lnTo>
                    <a:pt x="1124" y="3146"/>
                  </a:lnTo>
                  <a:cubicBezTo>
                    <a:pt x="1124" y="3202"/>
                    <a:pt x="1180" y="3202"/>
                    <a:pt x="1236" y="3202"/>
                  </a:cubicBezTo>
                  <a:lnTo>
                    <a:pt x="1292" y="3202"/>
                  </a:lnTo>
                  <a:cubicBezTo>
                    <a:pt x="1349" y="3202"/>
                    <a:pt x="1405" y="3146"/>
                    <a:pt x="1349" y="3033"/>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5"/>
            <p:cNvSpPr/>
            <p:nvPr/>
          </p:nvSpPr>
          <p:spPr>
            <a:xfrm>
              <a:off x="1193313" y="-187079"/>
              <a:ext cx="153484" cy="116656"/>
            </a:xfrm>
            <a:custGeom>
              <a:avLst/>
              <a:gdLst/>
              <a:ahLst/>
              <a:cxnLst/>
              <a:rect l="l" t="t" r="r" b="b"/>
              <a:pathLst>
                <a:path w="2809" h="2135" extrusionOk="0">
                  <a:moveTo>
                    <a:pt x="113" y="0"/>
                  </a:moveTo>
                  <a:cubicBezTo>
                    <a:pt x="57" y="56"/>
                    <a:pt x="1" y="112"/>
                    <a:pt x="1" y="225"/>
                  </a:cubicBezTo>
                  <a:lnTo>
                    <a:pt x="2584" y="2134"/>
                  </a:lnTo>
                  <a:lnTo>
                    <a:pt x="2640" y="2134"/>
                  </a:lnTo>
                  <a:cubicBezTo>
                    <a:pt x="2697" y="2134"/>
                    <a:pt x="2697" y="2134"/>
                    <a:pt x="2753" y="2078"/>
                  </a:cubicBezTo>
                  <a:cubicBezTo>
                    <a:pt x="2809" y="2022"/>
                    <a:pt x="2809" y="1966"/>
                    <a:pt x="2753" y="1910"/>
                  </a:cubicBezTo>
                  <a:lnTo>
                    <a:pt x="11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5"/>
            <p:cNvSpPr/>
            <p:nvPr/>
          </p:nvSpPr>
          <p:spPr>
            <a:xfrm>
              <a:off x="1368272" y="-552297"/>
              <a:ext cx="178017" cy="55296"/>
            </a:xfrm>
            <a:custGeom>
              <a:avLst/>
              <a:gdLst/>
              <a:ahLst/>
              <a:cxnLst/>
              <a:rect l="l" t="t" r="r" b="b"/>
              <a:pathLst>
                <a:path w="3258" h="1012" extrusionOk="0">
                  <a:moveTo>
                    <a:pt x="56" y="1"/>
                  </a:moveTo>
                  <a:cubicBezTo>
                    <a:pt x="56" y="57"/>
                    <a:pt x="0" y="169"/>
                    <a:pt x="0" y="225"/>
                  </a:cubicBezTo>
                  <a:lnTo>
                    <a:pt x="3145" y="1012"/>
                  </a:lnTo>
                  <a:cubicBezTo>
                    <a:pt x="3258" y="1012"/>
                    <a:pt x="3258" y="787"/>
                    <a:pt x="3145" y="787"/>
                  </a:cubicBezTo>
                  <a:lnTo>
                    <a:pt x="3202" y="787"/>
                  </a:lnTo>
                  <a:lnTo>
                    <a:pt x="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5"/>
            <p:cNvSpPr/>
            <p:nvPr/>
          </p:nvSpPr>
          <p:spPr>
            <a:xfrm>
              <a:off x="1389746" y="-653546"/>
              <a:ext cx="181077" cy="39942"/>
            </a:xfrm>
            <a:custGeom>
              <a:avLst/>
              <a:gdLst/>
              <a:ahLst/>
              <a:cxnLst/>
              <a:rect l="l" t="t" r="r" b="b"/>
              <a:pathLst>
                <a:path w="3314" h="731" extrusionOk="0">
                  <a:moveTo>
                    <a:pt x="0" y="0"/>
                  </a:moveTo>
                  <a:lnTo>
                    <a:pt x="0" y="225"/>
                  </a:lnTo>
                  <a:lnTo>
                    <a:pt x="3202" y="730"/>
                  </a:lnTo>
                  <a:cubicBezTo>
                    <a:pt x="3258" y="730"/>
                    <a:pt x="3314" y="674"/>
                    <a:pt x="3314" y="618"/>
                  </a:cubicBezTo>
                  <a:cubicBezTo>
                    <a:pt x="3314" y="506"/>
                    <a:pt x="3258" y="449"/>
                    <a:pt x="3202" y="449"/>
                  </a:cubicBezTo>
                  <a:lnTo>
                    <a:pt x="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5"/>
            <p:cNvSpPr/>
            <p:nvPr/>
          </p:nvSpPr>
          <p:spPr>
            <a:xfrm>
              <a:off x="1398926" y="-754849"/>
              <a:ext cx="184191" cy="24643"/>
            </a:xfrm>
            <a:custGeom>
              <a:avLst/>
              <a:gdLst/>
              <a:ahLst/>
              <a:cxnLst/>
              <a:rect l="l" t="t" r="r" b="b"/>
              <a:pathLst>
                <a:path w="3371" h="451" extrusionOk="0">
                  <a:moveTo>
                    <a:pt x="1" y="1"/>
                  </a:moveTo>
                  <a:lnTo>
                    <a:pt x="1" y="282"/>
                  </a:lnTo>
                  <a:lnTo>
                    <a:pt x="3258" y="450"/>
                  </a:lnTo>
                  <a:cubicBezTo>
                    <a:pt x="3314" y="450"/>
                    <a:pt x="3371" y="394"/>
                    <a:pt x="3371" y="338"/>
                  </a:cubicBezTo>
                  <a:cubicBezTo>
                    <a:pt x="3371" y="225"/>
                    <a:pt x="3314" y="169"/>
                    <a:pt x="3258" y="169"/>
                  </a:cubicBezTo>
                  <a:lnTo>
                    <a:pt x="1"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5"/>
            <p:cNvSpPr/>
            <p:nvPr/>
          </p:nvSpPr>
          <p:spPr>
            <a:xfrm>
              <a:off x="1337564" y="-457167"/>
              <a:ext cx="174957" cy="73709"/>
            </a:xfrm>
            <a:custGeom>
              <a:avLst/>
              <a:gdLst/>
              <a:ahLst/>
              <a:cxnLst/>
              <a:rect l="l" t="t" r="r" b="b"/>
              <a:pathLst>
                <a:path w="3202" h="1349" extrusionOk="0">
                  <a:moveTo>
                    <a:pt x="57" y="1"/>
                  </a:moveTo>
                  <a:cubicBezTo>
                    <a:pt x="57" y="57"/>
                    <a:pt x="0" y="169"/>
                    <a:pt x="0" y="225"/>
                  </a:cubicBezTo>
                  <a:lnTo>
                    <a:pt x="3033" y="1349"/>
                  </a:lnTo>
                  <a:lnTo>
                    <a:pt x="3090" y="1349"/>
                  </a:lnTo>
                  <a:cubicBezTo>
                    <a:pt x="3146" y="1292"/>
                    <a:pt x="3202" y="1292"/>
                    <a:pt x="3202" y="1236"/>
                  </a:cubicBezTo>
                  <a:cubicBezTo>
                    <a:pt x="3202" y="1180"/>
                    <a:pt x="3202" y="1124"/>
                    <a:pt x="3146" y="1068"/>
                  </a:cubicBezTo>
                  <a:lnTo>
                    <a:pt x="5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5"/>
            <p:cNvSpPr/>
            <p:nvPr/>
          </p:nvSpPr>
          <p:spPr>
            <a:xfrm>
              <a:off x="1251614" y="-273029"/>
              <a:ext cx="162718" cy="101303"/>
            </a:xfrm>
            <a:custGeom>
              <a:avLst/>
              <a:gdLst/>
              <a:ahLst/>
              <a:cxnLst/>
              <a:rect l="l" t="t" r="r" b="b"/>
              <a:pathLst>
                <a:path w="2978" h="1854" extrusionOk="0">
                  <a:moveTo>
                    <a:pt x="113" y="1"/>
                  </a:moveTo>
                  <a:lnTo>
                    <a:pt x="1" y="225"/>
                  </a:lnTo>
                  <a:lnTo>
                    <a:pt x="2753" y="1854"/>
                  </a:lnTo>
                  <a:lnTo>
                    <a:pt x="2809" y="1854"/>
                  </a:lnTo>
                  <a:cubicBezTo>
                    <a:pt x="2865" y="1854"/>
                    <a:pt x="2921" y="1854"/>
                    <a:pt x="2921" y="1798"/>
                  </a:cubicBezTo>
                  <a:cubicBezTo>
                    <a:pt x="2978" y="1742"/>
                    <a:pt x="2921" y="1685"/>
                    <a:pt x="2865" y="1629"/>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5"/>
            <p:cNvSpPr/>
            <p:nvPr/>
          </p:nvSpPr>
          <p:spPr>
            <a:xfrm>
              <a:off x="508994" y="221086"/>
              <a:ext cx="39942" cy="184137"/>
            </a:xfrm>
            <a:custGeom>
              <a:avLst/>
              <a:gdLst/>
              <a:ahLst/>
              <a:cxnLst/>
              <a:rect l="l" t="t" r="r" b="b"/>
              <a:pathLst>
                <a:path w="731" h="3370" extrusionOk="0">
                  <a:moveTo>
                    <a:pt x="281" y="0"/>
                  </a:moveTo>
                  <a:lnTo>
                    <a:pt x="0" y="56"/>
                  </a:lnTo>
                  <a:lnTo>
                    <a:pt x="449" y="3258"/>
                  </a:lnTo>
                  <a:cubicBezTo>
                    <a:pt x="506" y="3314"/>
                    <a:pt x="562" y="3370"/>
                    <a:pt x="618" y="3370"/>
                  </a:cubicBezTo>
                  <a:cubicBezTo>
                    <a:pt x="674" y="3370"/>
                    <a:pt x="730" y="3314"/>
                    <a:pt x="730" y="3201"/>
                  </a:cubicBez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5"/>
            <p:cNvSpPr/>
            <p:nvPr/>
          </p:nvSpPr>
          <p:spPr>
            <a:xfrm>
              <a:off x="1297676" y="-362038"/>
              <a:ext cx="168838" cy="89063"/>
            </a:xfrm>
            <a:custGeom>
              <a:avLst/>
              <a:gdLst/>
              <a:ahLst/>
              <a:cxnLst/>
              <a:rect l="l" t="t" r="r" b="b"/>
              <a:pathLst>
                <a:path w="3090" h="1630" extrusionOk="0">
                  <a:moveTo>
                    <a:pt x="113" y="1"/>
                  </a:moveTo>
                  <a:lnTo>
                    <a:pt x="0" y="225"/>
                  </a:lnTo>
                  <a:lnTo>
                    <a:pt x="2921" y="1630"/>
                  </a:lnTo>
                  <a:lnTo>
                    <a:pt x="2977" y="1630"/>
                  </a:lnTo>
                  <a:cubicBezTo>
                    <a:pt x="3033" y="1630"/>
                    <a:pt x="3089" y="1630"/>
                    <a:pt x="3089" y="1573"/>
                  </a:cubicBezTo>
                  <a:cubicBezTo>
                    <a:pt x="3089" y="1517"/>
                    <a:pt x="3089" y="1405"/>
                    <a:pt x="3033" y="1405"/>
                  </a:cubicBezTo>
                  <a:lnTo>
                    <a:pt x="113"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5"/>
            <p:cNvSpPr/>
            <p:nvPr/>
          </p:nvSpPr>
          <p:spPr>
            <a:xfrm>
              <a:off x="410750" y="233325"/>
              <a:ext cx="21528" cy="184191"/>
            </a:xfrm>
            <a:custGeom>
              <a:avLst/>
              <a:gdLst/>
              <a:ahLst/>
              <a:cxnLst/>
              <a:rect l="l" t="t" r="r" b="b"/>
              <a:pathLst>
                <a:path w="394" h="3371" extrusionOk="0">
                  <a:moveTo>
                    <a:pt x="1" y="1"/>
                  </a:moveTo>
                  <a:lnTo>
                    <a:pt x="169" y="3258"/>
                  </a:lnTo>
                  <a:cubicBezTo>
                    <a:pt x="169" y="3314"/>
                    <a:pt x="225" y="3371"/>
                    <a:pt x="282" y="3371"/>
                  </a:cubicBezTo>
                  <a:cubicBezTo>
                    <a:pt x="338" y="3371"/>
                    <a:pt x="394" y="3314"/>
                    <a:pt x="394" y="3202"/>
                  </a:cubicBezTo>
                  <a:lnTo>
                    <a:pt x="22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5"/>
            <p:cNvSpPr/>
            <p:nvPr/>
          </p:nvSpPr>
          <p:spPr>
            <a:xfrm>
              <a:off x="60940" y="202672"/>
              <a:ext cx="58356" cy="178017"/>
            </a:xfrm>
            <a:custGeom>
              <a:avLst/>
              <a:gdLst/>
              <a:ahLst/>
              <a:cxnLst/>
              <a:rect l="l" t="t" r="r" b="b"/>
              <a:pathLst>
                <a:path w="1068" h="3258" extrusionOk="0">
                  <a:moveTo>
                    <a:pt x="843" y="0"/>
                  </a:moveTo>
                  <a:lnTo>
                    <a:pt x="56" y="3089"/>
                  </a:lnTo>
                  <a:cubicBezTo>
                    <a:pt x="0" y="3145"/>
                    <a:pt x="56" y="3258"/>
                    <a:pt x="112" y="3258"/>
                  </a:cubicBezTo>
                  <a:cubicBezTo>
                    <a:pt x="169" y="3258"/>
                    <a:pt x="225" y="3201"/>
                    <a:pt x="281" y="3145"/>
                  </a:cubicBezTo>
                  <a:lnTo>
                    <a:pt x="1067" y="56"/>
                  </a:lnTo>
                  <a:lnTo>
                    <a:pt x="8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5"/>
            <p:cNvSpPr/>
            <p:nvPr/>
          </p:nvSpPr>
          <p:spPr>
            <a:xfrm>
              <a:off x="-49543" y="171964"/>
              <a:ext cx="76769" cy="174957"/>
            </a:xfrm>
            <a:custGeom>
              <a:avLst/>
              <a:gdLst/>
              <a:ahLst/>
              <a:cxnLst/>
              <a:rect l="l" t="t" r="r" b="b"/>
              <a:pathLst>
                <a:path w="1405" h="3202" extrusionOk="0">
                  <a:moveTo>
                    <a:pt x="1123" y="0"/>
                  </a:moveTo>
                  <a:lnTo>
                    <a:pt x="56" y="3033"/>
                  </a:lnTo>
                  <a:cubicBezTo>
                    <a:pt x="0" y="3089"/>
                    <a:pt x="56" y="3202"/>
                    <a:pt x="112" y="3202"/>
                  </a:cubicBezTo>
                  <a:lnTo>
                    <a:pt x="169" y="3202"/>
                  </a:lnTo>
                  <a:cubicBezTo>
                    <a:pt x="225" y="3202"/>
                    <a:pt x="281" y="3146"/>
                    <a:pt x="337" y="3089"/>
                  </a:cubicBezTo>
                  <a:lnTo>
                    <a:pt x="1404" y="57"/>
                  </a:lnTo>
                  <a:lnTo>
                    <a:pt x="112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5"/>
            <p:cNvSpPr/>
            <p:nvPr/>
          </p:nvSpPr>
          <p:spPr>
            <a:xfrm>
              <a:off x="-347225" y="-39768"/>
              <a:ext cx="24588" cy="39942"/>
            </a:xfrm>
            <a:custGeom>
              <a:avLst/>
              <a:gdLst/>
              <a:ahLst/>
              <a:cxnLst/>
              <a:rect l="l" t="t" r="r" b="b"/>
              <a:pathLst>
                <a:path w="450" h="731" extrusionOk="0">
                  <a:moveTo>
                    <a:pt x="281" y="0"/>
                  </a:moveTo>
                  <a:lnTo>
                    <a:pt x="0" y="337"/>
                  </a:lnTo>
                  <a:lnTo>
                    <a:pt x="0" y="730"/>
                  </a:lnTo>
                  <a:lnTo>
                    <a:pt x="450" y="225"/>
                  </a:lnTo>
                  <a:lnTo>
                    <a:pt x="281"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5"/>
            <p:cNvSpPr/>
            <p:nvPr/>
          </p:nvSpPr>
          <p:spPr>
            <a:xfrm>
              <a:off x="297207" y="233325"/>
              <a:ext cx="24643" cy="184191"/>
            </a:xfrm>
            <a:custGeom>
              <a:avLst/>
              <a:gdLst/>
              <a:ahLst/>
              <a:cxnLst/>
              <a:rect l="l" t="t" r="r" b="b"/>
              <a:pathLst>
                <a:path w="451" h="3371" extrusionOk="0">
                  <a:moveTo>
                    <a:pt x="169" y="1"/>
                  </a:moveTo>
                  <a:lnTo>
                    <a:pt x="1" y="3202"/>
                  </a:lnTo>
                  <a:cubicBezTo>
                    <a:pt x="1" y="3314"/>
                    <a:pt x="57" y="3371"/>
                    <a:pt x="113" y="3371"/>
                  </a:cubicBezTo>
                  <a:cubicBezTo>
                    <a:pt x="225" y="3371"/>
                    <a:pt x="282" y="3314"/>
                    <a:pt x="282" y="3202"/>
                  </a:cubicBezTo>
                  <a:lnTo>
                    <a:pt x="45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5"/>
            <p:cNvSpPr/>
            <p:nvPr/>
          </p:nvSpPr>
          <p:spPr>
            <a:xfrm>
              <a:off x="-163086" y="132076"/>
              <a:ext cx="92068" cy="168838"/>
            </a:xfrm>
            <a:custGeom>
              <a:avLst/>
              <a:gdLst/>
              <a:ahLst/>
              <a:cxnLst/>
              <a:rect l="l" t="t" r="r" b="b"/>
              <a:pathLst>
                <a:path w="1685" h="3090" extrusionOk="0">
                  <a:moveTo>
                    <a:pt x="1460" y="0"/>
                  </a:moveTo>
                  <a:lnTo>
                    <a:pt x="56" y="2921"/>
                  </a:lnTo>
                  <a:cubicBezTo>
                    <a:pt x="0" y="2977"/>
                    <a:pt x="56" y="3033"/>
                    <a:pt x="112" y="3089"/>
                  </a:cubicBezTo>
                  <a:lnTo>
                    <a:pt x="169" y="3089"/>
                  </a:lnTo>
                  <a:cubicBezTo>
                    <a:pt x="225" y="3089"/>
                    <a:pt x="281" y="3033"/>
                    <a:pt x="281" y="2977"/>
                  </a:cubicBezTo>
                  <a:lnTo>
                    <a:pt x="1685" y="113"/>
                  </a:lnTo>
                  <a:lnTo>
                    <a:pt x="146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5"/>
            <p:cNvSpPr/>
            <p:nvPr/>
          </p:nvSpPr>
          <p:spPr>
            <a:xfrm>
              <a:off x="-347225" y="24653"/>
              <a:ext cx="104362" cy="147364"/>
            </a:xfrm>
            <a:custGeom>
              <a:avLst/>
              <a:gdLst/>
              <a:ahLst/>
              <a:cxnLst/>
              <a:rect l="l" t="t" r="r" b="b"/>
              <a:pathLst>
                <a:path w="1910" h="2697" extrusionOk="0">
                  <a:moveTo>
                    <a:pt x="1685" y="1"/>
                  </a:moveTo>
                  <a:lnTo>
                    <a:pt x="0" y="2247"/>
                  </a:lnTo>
                  <a:lnTo>
                    <a:pt x="0" y="2696"/>
                  </a:lnTo>
                  <a:lnTo>
                    <a:pt x="1910" y="169"/>
                  </a:lnTo>
                  <a:lnTo>
                    <a:pt x="1685"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5"/>
            <p:cNvSpPr/>
            <p:nvPr/>
          </p:nvSpPr>
          <p:spPr>
            <a:xfrm>
              <a:off x="-264390" y="82954"/>
              <a:ext cx="104417" cy="162718"/>
            </a:xfrm>
            <a:custGeom>
              <a:avLst/>
              <a:gdLst/>
              <a:ahLst/>
              <a:cxnLst/>
              <a:rect l="l" t="t" r="r" b="b"/>
              <a:pathLst>
                <a:path w="1911" h="2978" extrusionOk="0">
                  <a:moveTo>
                    <a:pt x="1686" y="1"/>
                  </a:moveTo>
                  <a:lnTo>
                    <a:pt x="57" y="2809"/>
                  </a:lnTo>
                  <a:cubicBezTo>
                    <a:pt x="1" y="2865"/>
                    <a:pt x="1" y="2921"/>
                    <a:pt x="113" y="2977"/>
                  </a:cubicBezTo>
                  <a:lnTo>
                    <a:pt x="169" y="2977"/>
                  </a:lnTo>
                  <a:cubicBezTo>
                    <a:pt x="225" y="2977"/>
                    <a:pt x="225" y="2921"/>
                    <a:pt x="281" y="2921"/>
                  </a:cubicBezTo>
                  <a:lnTo>
                    <a:pt x="1910" y="113"/>
                  </a:lnTo>
                  <a:lnTo>
                    <a:pt x="168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5"/>
            <p:cNvSpPr/>
            <p:nvPr/>
          </p:nvSpPr>
          <p:spPr>
            <a:xfrm>
              <a:off x="-347225" y="-1307210"/>
              <a:ext cx="1896554" cy="1436267"/>
            </a:xfrm>
            <a:custGeom>
              <a:avLst/>
              <a:gdLst/>
              <a:ahLst/>
              <a:cxnLst/>
              <a:rect l="l" t="t" r="r" b="b"/>
              <a:pathLst>
                <a:path w="34710" h="26286" extrusionOk="0">
                  <a:moveTo>
                    <a:pt x="26791" y="0"/>
                  </a:moveTo>
                  <a:cubicBezTo>
                    <a:pt x="31677" y="7358"/>
                    <a:pt x="29936" y="17355"/>
                    <a:pt x="22747" y="22578"/>
                  </a:cubicBezTo>
                  <a:cubicBezTo>
                    <a:pt x="19818" y="24706"/>
                    <a:pt x="16413" y="25734"/>
                    <a:pt x="13035" y="25734"/>
                  </a:cubicBezTo>
                  <a:cubicBezTo>
                    <a:pt x="8121" y="25734"/>
                    <a:pt x="3262" y="23560"/>
                    <a:pt x="0" y="19433"/>
                  </a:cubicBezTo>
                  <a:lnTo>
                    <a:pt x="0" y="20163"/>
                  </a:lnTo>
                  <a:cubicBezTo>
                    <a:pt x="3258" y="24039"/>
                    <a:pt x="8032" y="26285"/>
                    <a:pt x="13087" y="26285"/>
                  </a:cubicBezTo>
                  <a:cubicBezTo>
                    <a:pt x="26566" y="26285"/>
                    <a:pt x="34710" y="11289"/>
                    <a:pt x="2729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5"/>
            <p:cNvSpPr/>
            <p:nvPr/>
          </p:nvSpPr>
          <p:spPr>
            <a:xfrm>
              <a:off x="67060" y="-1097773"/>
              <a:ext cx="107477" cy="106712"/>
            </a:xfrm>
            <a:custGeom>
              <a:avLst/>
              <a:gdLst/>
              <a:ahLst/>
              <a:cxnLst/>
              <a:rect l="l" t="t" r="r" b="b"/>
              <a:pathLst>
                <a:path w="1967" h="1953" extrusionOk="0">
                  <a:moveTo>
                    <a:pt x="169" y="0"/>
                  </a:moveTo>
                  <a:cubicBezTo>
                    <a:pt x="127" y="0"/>
                    <a:pt x="85" y="14"/>
                    <a:pt x="57" y="42"/>
                  </a:cubicBezTo>
                  <a:cubicBezTo>
                    <a:pt x="0" y="99"/>
                    <a:pt x="0" y="155"/>
                    <a:pt x="57" y="211"/>
                  </a:cubicBezTo>
                  <a:lnTo>
                    <a:pt x="1798" y="1952"/>
                  </a:lnTo>
                  <a:lnTo>
                    <a:pt x="1966" y="1727"/>
                  </a:lnTo>
                  <a:lnTo>
                    <a:pt x="281" y="42"/>
                  </a:lnTo>
                  <a:cubicBezTo>
                    <a:pt x="253" y="14"/>
                    <a:pt x="211" y="0"/>
                    <a:pt x="16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5"/>
            <p:cNvSpPr/>
            <p:nvPr/>
          </p:nvSpPr>
          <p:spPr>
            <a:xfrm>
              <a:off x="-187674" y="-810091"/>
              <a:ext cx="276260" cy="12349"/>
            </a:xfrm>
            <a:custGeom>
              <a:avLst/>
              <a:gdLst/>
              <a:ahLst/>
              <a:cxnLst/>
              <a:rect l="l" t="t" r="r" b="b"/>
              <a:pathLst>
                <a:path w="5056" h="226" extrusionOk="0">
                  <a:moveTo>
                    <a:pt x="113" y="1"/>
                  </a:moveTo>
                  <a:cubicBezTo>
                    <a:pt x="57" y="1"/>
                    <a:pt x="1" y="57"/>
                    <a:pt x="1" y="113"/>
                  </a:cubicBezTo>
                  <a:cubicBezTo>
                    <a:pt x="1" y="169"/>
                    <a:pt x="57" y="225"/>
                    <a:pt x="113" y="225"/>
                  </a:cubicBezTo>
                  <a:lnTo>
                    <a:pt x="5056" y="225"/>
                  </a:lnTo>
                  <a:lnTo>
                    <a:pt x="5056" y="169"/>
                  </a:lnTo>
                  <a:lnTo>
                    <a:pt x="5056"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5"/>
            <p:cNvSpPr/>
            <p:nvPr/>
          </p:nvSpPr>
          <p:spPr>
            <a:xfrm>
              <a:off x="355508" y="-1310325"/>
              <a:ext cx="15408" cy="230253"/>
            </a:xfrm>
            <a:custGeom>
              <a:avLst/>
              <a:gdLst/>
              <a:ahLst/>
              <a:cxnLst/>
              <a:rect l="l" t="t" r="r" b="b"/>
              <a:pathLst>
                <a:path w="282" h="4214" extrusionOk="0">
                  <a:moveTo>
                    <a:pt x="1" y="1"/>
                  </a:moveTo>
                  <a:lnTo>
                    <a:pt x="1" y="4213"/>
                  </a:lnTo>
                  <a:lnTo>
                    <a:pt x="282" y="4213"/>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5"/>
            <p:cNvSpPr/>
            <p:nvPr/>
          </p:nvSpPr>
          <p:spPr>
            <a:xfrm>
              <a:off x="-34243" y="-1196727"/>
              <a:ext cx="948277" cy="943414"/>
            </a:xfrm>
            <a:custGeom>
              <a:avLst/>
              <a:gdLst/>
              <a:ahLst/>
              <a:cxnLst/>
              <a:rect l="l" t="t" r="r" b="b"/>
              <a:pathLst>
                <a:path w="17355" h="17266" extrusionOk="0">
                  <a:moveTo>
                    <a:pt x="9493" y="0"/>
                  </a:moveTo>
                  <a:lnTo>
                    <a:pt x="9212" y="899"/>
                  </a:lnTo>
                  <a:cubicBezTo>
                    <a:pt x="10167" y="1179"/>
                    <a:pt x="11065" y="1685"/>
                    <a:pt x="11852" y="2415"/>
                  </a:cubicBezTo>
                  <a:lnTo>
                    <a:pt x="10785" y="3482"/>
                  </a:lnTo>
                  <a:lnTo>
                    <a:pt x="11009" y="3651"/>
                  </a:lnTo>
                  <a:lnTo>
                    <a:pt x="12020" y="2584"/>
                  </a:lnTo>
                  <a:cubicBezTo>
                    <a:pt x="13200" y="3819"/>
                    <a:pt x="13874" y="5392"/>
                    <a:pt x="13930" y="7021"/>
                  </a:cubicBezTo>
                  <a:lnTo>
                    <a:pt x="12469" y="7021"/>
                  </a:lnTo>
                  <a:lnTo>
                    <a:pt x="12469" y="7245"/>
                  </a:lnTo>
                  <a:lnTo>
                    <a:pt x="12469" y="7358"/>
                  </a:lnTo>
                  <a:lnTo>
                    <a:pt x="13874" y="7358"/>
                  </a:lnTo>
                  <a:cubicBezTo>
                    <a:pt x="13817" y="8986"/>
                    <a:pt x="13200" y="10615"/>
                    <a:pt x="12020" y="11795"/>
                  </a:cubicBezTo>
                  <a:lnTo>
                    <a:pt x="11009" y="10784"/>
                  </a:lnTo>
                  <a:lnTo>
                    <a:pt x="10841" y="11008"/>
                  </a:lnTo>
                  <a:lnTo>
                    <a:pt x="11852" y="12019"/>
                  </a:lnTo>
                  <a:cubicBezTo>
                    <a:pt x="10616" y="13199"/>
                    <a:pt x="9043" y="13873"/>
                    <a:pt x="7359" y="13873"/>
                  </a:cubicBezTo>
                  <a:lnTo>
                    <a:pt x="7359" y="12412"/>
                  </a:lnTo>
                  <a:lnTo>
                    <a:pt x="7078" y="12412"/>
                  </a:lnTo>
                  <a:lnTo>
                    <a:pt x="7078" y="13873"/>
                  </a:lnTo>
                  <a:cubicBezTo>
                    <a:pt x="5393" y="13873"/>
                    <a:pt x="3820" y="13199"/>
                    <a:pt x="2585" y="12019"/>
                  </a:cubicBezTo>
                  <a:lnTo>
                    <a:pt x="3708" y="10896"/>
                  </a:lnTo>
                  <a:lnTo>
                    <a:pt x="3539" y="10727"/>
                  </a:lnTo>
                  <a:lnTo>
                    <a:pt x="2416" y="11851"/>
                  </a:lnTo>
                  <a:cubicBezTo>
                    <a:pt x="1686" y="11121"/>
                    <a:pt x="1180" y="10222"/>
                    <a:pt x="900" y="9211"/>
                  </a:cubicBezTo>
                  <a:lnTo>
                    <a:pt x="1" y="9492"/>
                  </a:lnTo>
                  <a:cubicBezTo>
                    <a:pt x="956" y="12637"/>
                    <a:pt x="3820" y="14771"/>
                    <a:pt x="7078" y="14827"/>
                  </a:cubicBezTo>
                  <a:lnTo>
                    <a:pt x="7078" y="17186"/>
                  </a:lnTo>
                  <a:cubicBezTo>
                    <a:pt x="7117" y="17226"/>
                    <a:pt x="7157" y="17266"/>
                    <a:pt x="7197" y="17266"/>
                  </a:cubicBezTo>
                  <a:cubicBezTo>
                    <a:pt x="7213" y="17266"/>
                    <a:pt x="7230" y="17259"/>
                    <a:pt x="7246" y="17243"/>
                  </a:cubicBezTo>
                  <a:cubicBezTo>
                    <a:pt x="7359" y="17243"/>
                    <a:pt x="7415" y="17186"/>
                    <a:pt x="7415" y="17130"/>
                  </a:cubicBezTo>
                  <a:lnTo>
                    <a:pt x="7415" y="14827"/>
                  </a:lnTo>
                  <a:cubicBezTo>
                    <a:pt x="11459" y="14715"/>
                    <a:pt x="14772" y="11401"/>
                    <a:pt x="14828" y="7358"/>
                  </a:cubicBezTo>
                  <a:lnTo>
                    <a:pt x="17187" y="7358"/>
                  </a:lnTo>
                  <a:cubicBezTo>
                    <a:pt x="17343" y="7358"/>
                    <a:pt x="17355" y="7070"/>
                    <a:pt x="17223" y="7070"/>
                  </a:cubicBezTo>
                  <a:cubicBezTo>
                    <a:pt x="17212" y="7070"/>
                    <a:pt x="17200" y="7072"/>
                    <a:pt x="17187" y="7077"/>
                  </a:cubicBezTo>
                  <a:lnTo>
                    <a:pt x="14828" y="7077"/>
                  </a:lnTo>
                  <a:cubicBezTo>
                    <a:pt x="14772" y="5111"/>
                    <a:pt x="13986" y="3258"/>
                    <a:pt x="12638" y="1910"/>
                  </a:cubicBezTo>
                  <a:lnTo>
                    <a:pt x="12638" y="1853"/>
                  </a:lnTo>
                  <a:cubicBezTo>
                    <a:pt x="12638" y="1835"/>
                    <a:pt x="12638" y="1828"/>
                    <a:pt x="12636" y="1828"/>
                  </a:cubicBezTo>
                  <a:cubicBezTo>
                    <a:pt x="12632" y="1828"/>
                    <a:pt x="12619" y="1853"/>
                    <a:pt x="12582" y="1853"/>
                  </a:cubicBezTo>
                  <a:cubicBezTo>
                    <a:pt x="11683" y="1011"/>
                    <a:pt x="10616" y="337"/>
                    <a:pt x="9493"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5"/>
            <p:cNvSpPr/>
            <p:nvPr/>
          </p:nvSpPr>
          <p:spPr>
            <a:xfrm>
              <a:off x="-175380" y="-1307210"/>
              <a:ext cx="1402500" cy="1288466"/>
            </a:xfrm>
            <a:custGeom>
              <a:avLst/>
              <a:gdLst/>
              <a:ahLst/>
              <a:cxnLst/>
              <a:rect l="l" t="t" r="r" b="b"/>
              <a:pathLst>
                <a:path w="25668" h="23581" extrusionOk="0">
                  <a:moveTo>
                    <a:pt x="18647" y="0"/>
                  </a:moveTo>
                  <a:cubicBezTo>
                    <a:pt x="21231" y="2415"/>
                    <a:pt x="22691" y="5785"/>
                    <a:pt x="22635" y="9267"/>
                  </a:cubicBezTo>
                  <a:cubicBezTo>
                    <a:pt x="22673" y="16981"/>
                    <a:pt x="16387" y="22072"/>
                    <a:pt x="9830" y="22072"/>
                  </a:cubicBezTo>
                  <a:cubicBezTo>
                    <a:pt x="6695" y="22072"/>
                    <a:pt x="3497" y="20908"/>
                    <a:pt x="899" y="18310"/>
                  </a:cubicBezTo>
                  <a:lnTo>
                    <a:pt x="0" y="19208"/>
                  </a:lnTo>
                  <a:cubicBezTo>
                    <a:pt x="2764" y="22118"/>
                    <a:pt x="6463" y="23580"/>
                    <a:pt x="10175" y="23580"/>
                  </a:cubicBezTo>
                  <a:cubicBezTo>
                    <a:pt x="13628" y="23580"/>
                    <a:pt x="17092" y="22315"/>
                    <a:pt x="19826" y="19770"/>
                  </a:cubicBezTo>
                  <a:cubicBezTo>
                    <a:pt x="25443" y="14434"/>
                    <a:pt x="25668" y="5617"/>
                    <a:pt x="20388"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5"/>
            <p:cNvSpPr/>
            <p:nvPr/>
          </p:nvSpPr>
          <p:spPr>
            <a:xfrm>
              <a:off x="622537" y="-1307210"/>
              <a:ext cx="494110" cy="807142"/>
            </a:xfrm>
            <a:custGeom>
              <a:avLst/>
              <a:gdLst/>
              <a:ahLst/>
              <a:cxnLst/>
              <a:rect l="l" t="t" r="r" b="b"/>
              <a:pathLst>
                <a:path w="9043" h="14772" extrusionOk="0">
                  <a:moveTo>
                    <a:pt x="0" y="0"/>
                  </a:moveTo>
                  <a:cubicBezTo>
                    <a:pt x="730" y="393"/>
                    <a:pt x="1460" y="843"/>
                    <a:pt x="2134" y="1404"/>
                  </a:cubicBezTo>
                  <a:lnTo>
                    <a:pt x="2640" y="786"/>
                  </a:lnTo>
                  <a:cubicBezTo>
                    <a:pt x="6403" y="4156"/>
                    <a:pt x="7582" y="9548"/>
                    <a:pt x="5448" y="14154"/>
                  </a:cubicBezTo>
                  <a:lnTo>
                    <a:pt x="6740" y="14771"/>
                  </a:lnTo>
                  <a:cubicBezTo>
                    <a:pt x="9043" y="9717"/>
                    <a:pt x="7863" y="3763"/>
                    <a:pt x="3819"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5"/>
            <p:cNvSpPr/>
            <p:nvPr/>
          </p:nvSpPr>
          <p:spPr>
            <a:xfrm>
              <a:off x="-347225" y="-1304151"/>
              <a:ext cx="702780" cy="1190770"/>
            </a:xfrm>
            <a:custGeom>
              <a:avLst/>
              <a:gdLst/>
              <a:ahLst/>
              <a:cxnLst/>
              <a:rect l="l" t="t" r="r" b="b"/>
              <a:pathLst>
                <a:path w="12862" h="21793" extrusionOk="0">
                  <a:moveTo>
                    <a:pt x="4100" y="0"/>
                  </a:moveTo>
                  <a:cubicBezTo>
                    <a:pt x="1517" y="2415"/>
                    <a:pt x="56" y="5785"/>
                    <a:pt x="0" y="9324"/>
                  </a:cubicBezTo>
                  <a:cubicBezTo>
                    <a:pt x="0" y="10728"/>
                    <a:pt x="281" y="12132"/>
                    <a:pt x="730" y="13536"/>
                  </a:cubicBezTo>
                  <a:lnTo>
                    <a:pt x="1067" y="13424"/>
                  </a:lnTo>
                  <a:cubicBezTo>
                    <a:pt x="2808" y="18422"/>
                    <a:pt x="7526" y="21792"/>
                    <a:pt x="12862" y="21792"/>
                  </a:cubicBezTo>
                  <a:lnTo>
                    <a:pt x="12862" y="19883"/>
                  </a:lnTo>
                  <a:cubicBezTo>
                    <a:pt x="7863" y="19883"/>
                    <a:pt x="3482" y="16400"/>
                    <a:pt x="2471" y="11458"/>
                  </a:cubicBezTo>
                  <a:cubicBezTo>
                    <a:pt x="2359" y="10784"/>
                    <a:pt x="2303" y="10054"/>
                    <a:pt x="2303" y="9380"/>
                  </a:cubicBezTo>
                  <a:lnTo>
                    <a:pt x="1460" y="9380"/>
                  </a:lnTo>
                  <a:cubicBezTo>
                    <a:pt x="1460" y="6403"/>
                    <a:pt x="2640" y="3482"/>
                    <a:pt x="4718" y="1404"/>
                  </a:cubicBezTo>
                  <a:lnTo>
                    <a:pt x="5336" y="1966"/>
                  </a:lnTo>
                  <a:cubicBezTo>
                    <a:pt x="6066" y="1180"/>
                    <a:pt x="7021" y="506"/>
                    <a:pt x="7976"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5"/>
            <p:cNvSpPr/>
            <p:nvPr/>
          </p:nvSpPr>
          <p:spPr>
            <a:xfrm>
              <a:off x="407690" y="-935873"/>
              <a:ext cx="86003" cy="85949"/>
            </a:xfrm>
            <a:custGeom>
              <a:avLst/>
              <a:gdLst/>
              <a:ahLst/>
              <a:cxnLst/>
              <a:rect l="l" t="t" r="r" b="b"/>
              <a:pathLst>
                <a:path w="1574" h="1573" extrusionOk="0">
                  <a:moveTo>
                    <a:pt x="1236" y="0"/>
                  </a:moveTo>
                  <a:lnTo>
                    <a:pt x="1" y="1236"/>
                  </a:lnTo>
                  <a:cubicBezTo>
                    <a:pt x="113" y="1348"/>
                    <a:pt x="225" y="1460"/>
                    <a:pt x="338" y="1573"/>
                  </a:cubicBezTo>
                  <a:lnTo>
                    <a:pt x="1573" y="337"/>
                  </a:lnTo>
                  <a:lnTo>
                    <a:pt x="1236"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5"/>
            <p:cNvSpPr/>
            <p:nvPr/>
          </p:nvSpPr>
          <p:spPr>
            <a:xfrm>
              <a:off x="226611" y="-751789"/>
              <a:ext cx="82944" cy="86003"/>
            </a:xfrm>
            <a:custGeom>
              <a:avLst/>
              <a:gdLst/>
              <a:ahLst/>
              <a:cxnLst/>
              <a:rect l="l" t="t" r="r" b="b"/>
              <a:pathLst>
                <a:path w="1518" h="1574" extrusionOk="0">
                  <a:moveTo>
                    <a:pt x="1180" y="1"/>
                  </a:moveTo>
                  <a:lnTo>
                    <a:pt x="1" y="1237"/>
                  </a:lnTo>
                  <a:lnTo>
                    <a:pt x="338" y="1573"/>
                  </a:lnTo>
                  <a:lnTo>
                    <a:pt x="1517" y="338"/>
                  </a:lnTo>
                  <a:cubicBezTo>
                    <a:pt x="1405" y="226"/>
                    <a:pt x="1293" y="113"/>
                    <a:pt x="1180" y="1"/>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5"/>
            <p:cNvSpPr/>
            <p:nvPr/>
          </p:nvSpPr>
          <p:spPr>
            <a:xfrm>
              <a:off x="410750" y="-751789"/>
              <a:ext cx="82944" cy="86003"/>
            </a:xfrm>
            <a:custGeom>
              <a:avLst/>
              <a:gdLst/>
              <a:ahLst/>
              <a:cxnLst/>
              <a:rect l="l" t="t" r="r" b="b"/>
              <a:pathLst>
                <a:path w="1518" h="1574" extrusionOk="0">
                  <a:moveTo>
                    <a:pt x="282" y="1"/>
                  </a:moveTo>
                  <a:cubicBezTo>
                    <a:pt x="225" y="113"/>
                    <a:pt x="113" y="226"/>
                    <a:pt x="1" y="338"/>
                  </a:cubicBezTo>
                  <a:lnTo>
                    <a:pt x="1180" y="1573"/>
                  </a:lnTo>
                  <a:lnTo>
                    <a:pt x="1517" y="1237"/>
                  </a:lnTo>
                  <a:lnTo>
                    <a:pt x="28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5"/>
            <p:cNvSpPr/>
            <p:nvPr/>
          </p:nvSpPr>
          <p:spPr>
            <a:xfrm>
              <a:off x="226611" y="-935873"/>
              <a:ext cx="86003" cy="85949"/>
            </a:xfrm>
            <a:custGeom>
              <a:avLst/>
              <a:gdLst/>
              <a:ahLst/>
              <a:cxnLst/>
              <a:rect l="l" t="t" r="r" b="b"/>
              <a:pathLst>
                <a:path w="1574" h="1573" extrusionOk="0">
                  <a:moveTo>
                    <a:pt x="338" y="0"/>
                  </a:moveTo>
                  <a:lnTo>
                    <a:pt x="1" y="337"/>
                  </a:lnTo>
                  <a:lnTo>
                    <a:pt x="1237" y="1573"/>
                  </a:lnTo>
                  <a:cubicBezTo>
                    <a:pt x="1293" y="1460"/>
                    <a:pt x="1405" y="1348"/>
                    <a:pt x="1574" y="1236"/>
                  </a:cubicBezTo>
                  <a:lnTo>
                    <a:pt x="338"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5"/>
            <p:cNvSpPr/>
            <p:nvPr/>
          </p:nvSpPr>
          <p:spPr>
            <a:xfrm>
              <a:off x="303381" y="-856098"/>
              <a:ext cx="132010" cy="113760"/>
            </a:xfrm>
            <a:custGeom>
              <a:avLst/>
              <a:gdLst/>
              <a:ahLst/>
              <a:cxnLst/>
              <a:rect l="l" t="t" r="r" b="b"/>
              <a:pathLst>
                <a:path w="2416" h="2082" extrusionOk="0">
                  <a:moveTo>
                    <a:pt x="1011" y="0"/>
                  </a:moveTo>
                  <a:cubicBezTo>
                    <a:pt x="449" y="0"/>
                    <a:pt x="0" y="450"/>
                    <a:pt x="0" y="1011"/>
                  </a:cubicBezTo>
                  <a:cubicBezTo>
                    <a:pt x="0" y="1665"/>
                    <a:pt x="526" y="2081"/>
                    <a:pt x="1074" y="2081"/>
                  </a:cubicBezTo>
                  <a:cubicBezTo>
                    <a:pt x="1327" y="2081"/>
                    <a:pt x="1585" y="1993"/>
                    <a:pt x="1797" y="1798"/>
                  </a:cubicBezTo>
                  <a:cubicBezTo>
                    <a:pt x="2415" y="1124"/>
                    <a:pt x="1966" y="0"/>
                    <a:pt x="1011" y="0"/>
                  </a:cubicBez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5"/>
            <p:cNvSpPr/>
            <p:nvPr/>
          </p:nvSpPr>
          <p:spPr>
            <a:xfrm>
              <a:off x="3439753" y="-1034117"/>
              <a:ext cx="1157002" cy="616886"/>
            </a:xfrm>
            <a:custGeom>
              <a:avLst/>
              <a:gdLst/>
              <a:ahLst/>
              <a:cxnLst/>
              <a:rect l="l" t="t" r="r" b="b"/>
              <a:pathLst>
                <a:path w="21175" h="11290" extrusionOk="0">
                  <a:moveTo>
                    <a:pt x="0" y="1"/>
                  </a:moveTo>
                  <a:lnTo>
                    <a:pt x="0" y="169"/>
                  </a:lnTo>
                  <a:lnTo>
                    <a:pt x="5504" y="169"/>
                  </a:lnTo>
                  <a:lnTo>
                    <a:pt x="7751" y="11290"/>
                  </a:lnTo>
                  <a:lnTo>
                    <a:pt x="21174" y="11290"/>
                  </a:lnTo>
                  <a:lnTo>
                    <a:pt x="21174" y="11121"/>
                  </a:lnTo>
                  <a:lnTo>
                    <a:pt x="7919" y="11121"/>
                  </a:lnTo>
                  <a:lnTo>
                    <a:pt x="5617"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5"/>
            <p:cNvSpPr/>
            <p:nvPr/>
          </p:nvSpPr>
          <p:spPr>
            <a:xfrm>
              <a:off x="3412105" y="-1061710"/>
              <a:ext cx="64530" cy="64475"/>
            </a:xfrm>
            <a:custGeom>
              <a:avLst/>
              <a:gdLst/>
              <a:ahLst/>
              <a:cxnLst/>
              <a:rect l="l" t="t" r="r" b="b"/>
              <a:pathLst>
                <a:path w="1181" h="1180" extrusionOk="0">
                  <a:moveTo>
                    <a:pt x="1" y="0"/>
                  </a:moveTo>
                  <a:lnTo>
                    <a:pt x="1"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5"/>
            <p:cNvSpPr/>
            <p:nvPr/>
          </p:nvSpPr>
          <p:spPr>
            <a:xfrm>
              <a:off x="4566006" y="-454108"/>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5"/>
            <p:cNvSpPr/>
            <p:nvPr/>
          </p:nvSpPr>
          <p:spPr>
            <a:xfrm>
              <a:off x="1641366" y="-1202902"/>
              <a:ext cx="472691" cy="583118"/>
            </a:xfrm>
            <a:custGeom>
              <a:avLst/>
              <a:gdLst/>
              <a:ahLst/>
              <a:cxnLst/>
              <a:rect l="l" t="t" r="r" b="b"/>
              <a:pathLst>
                <a:path w="8651" h="10672" extrusionOk="0">
                  <a:moveTo>
                    <a:pt x="1" y="1"/>
                  </a:moveTo>
                  <a:lnTo>
                    <a:pt x="1" y="169"/>
                  </a:lnTo>
                  <a:lnTo>
                    <a:pt x="4943" y="169"/>
                  </a:lnTo>
                  <a:lnTo>
                    <a:pt x="4943" y="10672"/>
                  </a:lnTo>
                  <a:lnTo>
                    <a:pt x="8650" y="10672"/>
                  </a:lnTo>
                  <a:lnTo>
                    <a:pt x="8650" y="10503"/>
                  </a:lnTo>
                  <a:lnTo>
                    <a:pt x="5112" y="10503"/>
                  </a:lnTo>
                  <a:lnTo>
                    <a:pt x="5112"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5"/>
            <p:cNvSpPr/>
            <p:nvPr/>
          </p:nvSpPr>
          <p:spPr>
            <a:xfrm>
              <a:off x="2083299" y="-65666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5"/>
            <p:cNvSpPr/>
            <p:nvPr/>
          </p:nvSpPr>
          <p:spPr>
            <a:xfrm>
              <a:off x="6787858" y="-1187548"/>
              <a:ext cx="537111" cy="273200"/>
            </a:xfrm>
            <a:custGeom>
              <a:avLst/>
              <a:gdLst/>
              <a:ahLst/>
              <a:cxnLst/>
              <a:rect l="l" t="t" r="r" b="b"/>
              <a:pathLst>
                <a:path w="9830" h="5000" extrusionOk="0">
                  <a:moveTo>
                    <a:pt x="3876" y="1"/>
                  </a:moveTo>
                  <a:lnTo>
                    <a:pt x="3876" y="4831"/>
                  </a:lnTo>
                  <a:lnTo>
                    <a:pt x="1" y="4831"/>
                  </a:lnTo>
                  <a:lnTo>
                    <a:pt x="1" y="4999"/>
                  </a:lnTo>
                  <a:lnTo>
                    <a:pt x="4044" y="4999"/>
                  </a:lnTo>
                  <a:lnTo>
                    <a:pt x="4044" y="169"/>
                  </a:lnTo>
                  <a:lnTo>
                    <a:pt x="9829" y="169"/>
                  </a:lnTo>
                  <a:lnTo>
                    <a:pt x="9829"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5"/>
            <p:cNvSpPr/>
            <p:nvPr/>
          </p:nvSpPr>
          <p:spPr>
            <a:xfrm>
              <a:off x="6766384" y="-951227"/>
              <a:ext cx="64475" cy="64475"/>
            </a:xfrm>
            <a:custGeom>
              <a:avLst/>
              <a:gdLst/>
              <a:ahLst/>
              <a:cxnLst/>
              <a:rect l="l" t="t" r="r" b="b"/>
              <a:pathLst>
                <a:path w="1180" h="1180" extrusionOk="0">
                  <a:moveTo>
                    <a:pt x="0" y="0"/>
                  </a:moveTo>
                  <a:lnTo>
                    <a:pt x="0" y="1180"/>
                  </a:lnTo>
                  <a:lnTo>
                    <a:pt x="1180" y="1180"/>
                  </a:lnTo>
                  <a:lnTo>
                    <a:pt x="118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5"/>
            <p:cNvSpPr/>
            <p:nvPr/>
          </p:nvSpPr>
          <p:spPr>
            <a:xfrm>
              <a:off x="3596244" y="-426459"/>
              <a:ext cx="270086" cy="383627"/>
            </a:xfrm>
            <a:custGeom>
              <a:avLst/>
              <a:gdLst/>
              <a:ahLst/>
              <a:cxnLst/>
              <a:rect l="l" t="t" r="r" b="b"/>
              <a:pathLst>
                <a:path w="4943" h="7021" extrusionOk="0">
                  <a:moveTo>
                    <a:pt x="1" y="0"/>
                  </a:moveTo>
                  <a:lnTo>
                    <a:pt x="1" y="7021"/>
                  </a:lnTo>
                  <a:lnTo>
                    <a:pt x="169" y="7021"/>
                  </a:lnTo>
                  <a:lnTo>
                    <a:pt x="169" y="169"/>
                  </a:lnTo>
                  <a:lnTo>
                    <a:pt x="4943" y="169"/>
                  </a:lnTo>
                  <a:lnTo>
                    <a:pt x="4943"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5"/>
            <p:cNvSpPr/>
            <p:nvPr/>
          </p:nvSpPr>
          <p:spPr>
            <a:xfrm>
              <a:off x="3568650" y="-79710"/>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5"/>
            <p:cNvSpPr/>
            <p:nvPr/>
          </p:nvSpPr>
          <p:spPr>
            <a:xfrm>
              <a:off x="3835624" y="-457167"/>
              <a:ext cx="64475" cy="64530"/>
            </a:xfrm>
            <a:custGeom>
              <a:avLst/>
              <a:gdLst/>
              <a:ahLst/>
              <a:cxnLst/>
              <a:rect l="l" t="t" r="r" b="b"/>
              <a:pathLst>
                <a:path w="1180" h="1181" extrusionOk="0">
                  <a:moveTo>
                    <a:pt x="0" y="1"/>
                  </a:moveTo>
                  <a:lnTo>
                    <a:pt x="0" y="1180"/>
                  </a:lnTo>
                  <a:lnTo>
                    <a:pt x="1180" y="1180"/>
                  </a:lnTo>
                  <a:lnTo>
                    <a:pt x="1180" y="1"/>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5"/>
            <p:cNvSpPr/>
            <p:nvPr/>
          </p:nvSpPr>
          <p:spPr>
            <a:xfrm>
              <a:off x="2295032" y="-128778"/>
              <a:ext cx="24643" cy="39942"/>
            </a:xfrm>
            <a:custGeom>
              <a:avLst/>
              <a:gdLst/>
              <a:ahLst/>
              <a:cxnLst/>
              <a:rect l="l" t="t" r="r" b="b"/>
              <a:pathLst>
                <a:path w="451" h="731" extrusionOk="0">
                  <a:moveTo>
                    <a:pt x="1" y="0"/>
                  </a:moveTo>
                  <a:lnTo>
                    <a:pt x="1" y="730"/>
                  </a:lnTo>
                  <a:lnTo>
                    <a:pt x="450" y="730"/>
                  </a:lnTo>
                  <a:lnTo>
                    <a:pt x="450" y="0"/>
                  </a:lnTo>
                  <a:close/>
                </a:path>
              </a:pathLst>
            </a:custGeom>
            <a:solidFill>
              <a:srgbClr val="EFF0F1">
                <a:alpha val="4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15"/>
          <p:cNvGrpSpPr/>
          <p:nvPr/>
        </p:nvGrpSpPr>
        <p:grpSpPr>
          <a:xfrm>
            <a:off x="-31476" y="4719701"/>
            <a:ext cx="9206952" cy="461886"/>
            <a:chOff x="12" y="4706850"/>
            <a:chExt cx="9519181" cy="461886"/>
          </a:xfrm>
        </p:grpSpPr>
        <p:sp>
          <p:nvSpPr>
            <p:cNvPr id="6547" name="Google Shape;6547;p15"/>
            <p:cNvSpPr/>
            <p:nvPr/>
          </p:nvSpPr>
          <p:spPr>
            <a:xfrm>
              <a:off x="12" y="4900567"/>
              <a:ext cx="9493606" cy="235503"/>
            </a:xfrm>
            <a:custGeom>
              <a:avLst/>
              <a:gdLst/>
              <a:ahLst/>
              <a:cxnLst/>
              <a:rect l="l" t="t" r="r" b="b"/>
              <a:pathLst>
                <a:path w="140412" h="3483" extrusionOk="0">
                  <a:moveTo>
                    <a:pt x="0" y="0"/>
                  </a:moveTo>
                  <a:lnTo>
                    <a:pt x="0" y="3482"/>
                  </a:lnTo>
                  <a:lnTo>
                    <a:pt x="140411" y="3482"/>
                  </a:lnTo>
                  <a:lnTo>
                    <a:pt x="1404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8" name="Google Shape;6548;p15"/>
            <p:cNvGrpSpPr/>
            <p:nvPr/>
          </p:nvGrpSpPr>
          <p:grpSpPr>
            <a:xfrm>
              <a:off x="1209078" y="4884373"/>
              <a:ext cx="258320" cy="284364"/>
              <a:chOff x="-95938" y="5196046"/>
              <a:chExt cx="289499" cy="318687"/>
            </a:xfrm>
          </p:grpSpPr>
          <p:sp>
            <p:nvSpPr>
              <p:cNvPr id="6549" name="Google Shape;6549;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15"/>
            <p:cNvGrpSpPr/>
            <p:nvPr/>
          </p:nvGrpSpPr>
          <p:grpSpPr>
            <a:xfrm>
              <a:off x="500999" y="4884373"/>
              <a:ext cx="258320" cy="284364"/>
              <a:chOff x="-95938" y="5196046"/>
              <a:chExt cx="289499" cy="318687"/>
            </a:xfrm>
          </p:grpSpPr>
          <p:sp>
            <p:nvSpPr>
              <p:cNvPr id="6555" name="Google Shape;6555;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15"/>
            <p:cNvSpPr/>
            <p:nvPr/>
          </p:nvSpPr>
          <p:spPr>
            <a:xfrm>
              <a:off x="12" y="4706850"/>
              <a:ext cx="9493606" cy="193785"/>
            </a:xfrm>
            <a:custGeom>
              <a:avLst/>
              <a:gdLst/>
              <a:ahLst/>
              <a:cxnLst/>
              <a:rect l="l" t="t" r="r" b="b"/>
              <a:pathLst>
                <a:path w="140412" h="2866" extrusionOk="0">
                  <a:moveTo>
                    <a:pt x="140411" y="2191"/>
                  </a:moveTo>
                  <a:lnTo>
                    <a:pt x="136648" y="1"/>
                  </a:lnTo>
                  <a:lnTo>
                    <a:pt x="3089" y="1"/>
                  </a:lnTo>
                  <a:lnTo>
                    <a:pt x="0" y="2247"/>
                  </a:lnTo>
                  <a:lnTo>
                    <a:pt x="0" y="2865"/>
                  </a:lnTo>
                  <a:lnTo>
                    <a:pt x="140411" y="286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15"/>
            <p:cNvGrpSpPr/>
            <p:nvPr/>
          </p:nvGrpSpPr>
          <p:grpSpPr>
            <a:xfrm>
              <a:off x="1917157" y="4884373"/>
              <a:ext cx="258320" cy="284364"/>
              <a:chOff x="-95938" y="5196046"/>
              <a:chExt cx="289499" cy="318687"/>
            </a:xfrm>
          </p:grpSpPr>
          <p:sp>
            <p:nvSpPr>
              <p:cNvPr id="6562" name="Google Shape;6562;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15"/>
            <p:cNvGrpSpPr/>
            <p:nvPr/>
          </p:nvGrpSpPr>
          <p:grpSpPr>
            <a:xfrm>
              <a:off x="2625237" y="4884373"/>
              <a:ext cx="258320" cy="284364"/>
              <a:chOff x="-95938" y="5196046"/>
              <a:chExt cx="289499" cy="318687"/>
            </a:xfrm>
          </p:grpSpPr>
          <p:sp>
            <p:nvSpPr>
              <p:cNvPr id="6568" name="Google Shape;6568;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15"/>
            <p:cNvGrpSpPr/>
            <p:nvPr/>
          </p:nvGrpSpPr>
          <p:grpSpPr>
            <a:xfrm>
              <a:off x="3333316" y="4884373"/>
              <a:ext cx="258320" cy="284364"/>
              <a:chOff x="-95938" y="5196046"/>
              <a:chExt cx="289499" cy="318687"/>
            </a:xfrm>
          </p:grpSpPr>
          <p:sp>
            <p:nvSpPr>
              <p:cNvPr id="6574" name="Google Shape;6574;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15"/>
            <p:cNvGrpSpPr/>
            <p:nvPr/>
          </p:nvGrpSpPr>
          <p:grpSpPr>
            <a:xfrm>
              <a:off x="4041396" y="4884373"/>
              <a:ext cx="258320" cy="284364"/>
              <a:chOff x="-95938" y="5196046"/>
              <a:chExt cx="289499" cy="318687"/>
            </a:xfrm>
          </p:grpSpPr>
          <p:sp>
            <p:nvSpPr>
              <p:cNvPr id="6580" name="Google Shape;6580;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15"/>
            <p:cNvGrpSpPr/>
            <p:nvPr/>
          </p:nvGrpSpPr>
          <p:grpSpPr>
            <a:xfrm>
              <a:off x="4749475" y="4884373"/>
              <a:ext cx="258320" cy="284364"/>
              <a:chOff x="-95938" y="5196046"/>
              <a:chExt cx="289499" cy="318687"/>
            </a:xfrm>
          </p:grpSpPr>
          <p:sp>
            <p:nvSpPr>
              <p:cNvPr id="6586" name="Google Shape;6586;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15"/>
            <p:cNvGrpSpPr/>
            <p:nvPr/>
          </p:nvGrpSpPr>
          <p:grpSpPr>
            <a:xfrm>
              <a:off x="5457554" y="4884373"/>
              <a:ext cx="258320" cy="284364"/>
              <a:chOff x="-95938" y="5196046"/>
              <a:chExt cx="289499" cy="318687"/>
            </a:xfrm>
          </p:grpSpPr>
          <p:sp>
            <p:nvSpPr>
              <p:cNvPr id="6592" name="Google Shape;6592;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15"/>
            <p:cNvGrpSpPr/>
            <p:nvPr/>
          </p:nvGrpSpPr>
          <p:grpSpPr>
            <a:xfrm>
              <a:off x="6165634" y="4884373"/>
              <a:ext cx="258320" cy="284364"/>
              <a:chOff x="-95938" y="5196046"/>
              <a:chExt cx="289499" cy="318687"/>
            </a:xfrm>
          </p:grpSpPr>
          <p:sp>
            <p:nvSpPr>
              <p:cNvPr id="6598" name="Google Shape;6598;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15"/>
            <p:cNvGrpSpPr/>
            <p:nvPr/>
          </p:nvGrpSpPr>
          <p:grpSpPr>
            <a:xfrm>
              <a:off x="6873713" y="4884373"/>
              <a:ext cx="258320" cy="284364"/>
              <a:chOff x="-95938" y="5196046"/>
              <a:chExt cx="289499" cy="318687"/>
            </a:xfrm>
          </p:grpSpPr>
          <p:sp>
            <p:nvSpPr>
              <p:cNvPr id="6604" name="Google Shape;6604;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15"/>
            <p:cNvGrpSpPr/>
            <p:nvPr/>
          </p:nvGrpSpPr>
          <p:grpSpPr>
            <a:xfrm>
              <a:off x="7581793" y="4884373"/>
              <a:ext cx="258320" cy="284364"/>
              <a:chOff x="-95938" y="5196046"/>
              <a:chExt cx="289499" cy="318687"/>
            </a:xfrm>
          </p:grpSpPr>
          <p:sp>
            <p:nvSpPr>
              <p:cNvPr id="6610" name="Google Shape;6610;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15"/>
            <p:cNvGrpSpPr/>
            <p:nvPr/>
          </p:nvGrpSpPr>
          <p:grpSpPr>
            <a:xfrm>
              <a:off x="8289872" y="4884373"/>
              <a:ext cx="258320" cy="284364"/>
              <a:chOff x="-95938" y="5196046"/>
              <a:chExt cx="289499" cy="318687"/>
            </a:xfrm>
          </p:grpSpPr>
          <p:sp>
            <p:nvSpPr>
              <p:cNvPr id="6616" name="Google Shape;6616;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15"/>
            <p:cNvGrpSpPr/>
            <p:nvPr/>
          </p:nvGrpSpPr>
          <p:grpSpPr>
            <a:xfrm>
              <a:off x="8997951" y="4884373"/>
              <a:ext cx="258320" cy="284364"/>
              <a:chOff x="-95938" y="5196046"/>
              <a:chExt cx="289499" cy="318687"/>
            </a:xfrm>
          </p:grpSpPr>
          <p:sp>
            <p:nvSpPr>
              <p:cNvPr id="6622" name="Google Shape;6622;p15"/>
              <p:cNvSpPr/>
              <p:nvPr/>
            </p:nvSpPr>
            <p:spPr>
              <a:xfrm>
                <a:off x="-95938" y="5225234"/>
                <a:ext cx="289499" cy="289499"/>
              </a:xfrm>
              <a:custGeom>
                <a:avLst/>
                <a:gdLst/>
                <a:ahLst/>
                <a:cxnLst/>
                <a:rect l="l" t="t" r="r" b="b"/>
                <a:pathLst>
                  <a:path w="3820" h="3820" extrusionOk="0">
                    <a:moveTo>
                      <a:pt x="1629" y="1"/>
                    </a:moveTo>
                    <a:cubicBezTo>
                      <a:pt x="3089" y="1"/>
                      <a:pt x="3819" y="1798"/>
                      <a:pt x="2752" y="2809"/>
                    </a:cubicBezTo>
                    <a:cubicBezTo>
                      <a:pt x="1741" y="3820"/>
                      <a:pt x="0" y="3090"/>
                      <a:pt x="0" y="1629"/>
                    </a:cubicBezTo>
                    <a:cubicBezTo>
                      <a:pt x="0" y="731"/>
                      <a:pt x="730"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5"/>
              <p:cNvSpPr/>
              <p:nvPr/>
            </p:nvSpPr>
            <p:spPr>
              <a:xfrm>
                <a:off x="-82611" y="5196046"/>
                <a:ext cx="234176" cy="276767"/>
              </a:xfrm>
              <a:custGeom>
                <a:avLst/>
                <a:gdLst/>
                <a:ahLst/>
                <a:cxnLst/>
                <a:rect l="l" t="t" r="r" b="b"/>
                <a:pathLst>
                  <a:path w="3090" h="3652" extrusionOk="0">
                    <a:moveTo>
                      <a:pt x="2865" y="1236"/>
                    </a:moveTo>
                    <a:cubicBezTo>
                      <a:pt x="3033" y="1461"/>
                      <a:pt x="3090" y="1741"/>
                      <a:pt x="3090" y="2022"/>
                    </a:cubicBezTo>
                    <a:cubicBezTo>
                      <a:pt x="3090" y="2921"/>
                      <a:pt x="2359" y="3651"/>
                      <a:pt x="1461" y="3651"/>
                    </a:cubicBezTo>
                    <a:cubicBezTo>
                      <a:pt x="955" y="3651"/>
                      <a:pt x="506" y="3426"/>
                      <a:pt x="169" y="3033"/>
                    </a:cubicBezTo>
                    <a:cubicBezTo>
                      <a:pt x="57" y="2809"/>
                      <a:pt x="0" y="2528"/>
                      <a:pt x="0" y="2247"/>
                    </a:cubicBezTo>
                    <a:cubicBezTo>
                      <a:pt x="0" y="674"/>
                      <a:pt x="1910" y="0"/>
                      <a:pt x="2865" y="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5"/>
              <p:cNvSpPr/>
              <p:nvPr/>
            </p:nvSpPr>
            <p:spPr>
              <a:xfrm>
                <a:off x="-44935" y="5276313"/>
                <a:ext cx="170365" cy="170365"/>
              </a:xfrm>
              <a:custGeom>
                <a:avLst/>
                <a:gdLst/>
                <a:ahLst/>
                <a:cxnLst/>
                <a:rect l="l" t="t" r="r" b="b"/>
                <a:pathLst>
                  <a:path w="2248" h="2248" extrusionOk="0">
                    <a:moveTo>
                      <a:pt x="956" y="0"/>
                    </a:moveTo>
                    <a:cubicBezTo>
                      <a:pt x="1798" y="0"/>
                      <a:pt x="2248" y="1011"/>
                      <a:pt x="1630" y="1629"/>
                    </a:cubicBezTo>
                    <a:cubicBezTo>
                      <a:pt x="1012" y="2247"/>
                      <a:pt x="1" y="1798"/>
                      <a:pt x="1" y="955"/>
                    </a:cubicBezTo>
                    <a:cubicBezTo>
                      <a:pt x="1" y="450"/>
                      <a:pt x="45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5"/>
              <p:cNvSpPr/>
              <p:nvPr/>
            </p:nvSpPr>
            <p:spPr>
              <a:xfrm>
                <a:off x="-30937" y="5294555"/>
                <a:ext cx="132017" cy="127774"/>
              </a:xfrm>
              <a:custGeom>
                <a:avLst/>
                <a:gdLst/>
                <a:ahLst/>
                <a:cxnLst/>
                <a:rect l="l" t="t" r="r" b="b"/>
                <a:pathLst>
                  <a:path w="1742" h="1686" extrusionOk="0">
                    <a:moveTo>
                      <a:pt x="1573" y="169"/>
                    </a:moveTo>
                    <a:cubicBezTo>
                      <a:pt x="1685" y="337"/>
                      <a:pt x="1742" y="506"/>
                      <a:pt x="1742" y="730"/>
                    </a:cubicBezTo>
                    <a:cubicBezTo>
                      <a:pt x="1742" y="1236"/>
                      <a:pt x="1292" y="1685"/>
                      <a:pt x="787" y="1685"/>
                    </a:cubicBezTo>
                    <a:cubicBezTo>
                      <a:pt x="337" y="1685"/>
                      <a:pt x="0" y="1348"/>
                      <a:pt x="57" y="899"/>
                    </a:cubicBezTo>
                    <a:cubicBezTo>
                      <a:pt x="57" y="393"/>
                      <a:pt x="450" y="0"/>
                      <a:pt x="1011" y="0"/>
                    </a:cubicBezTo>
                    <a:cubicBezTo>
                      <a:pt x="1180" y="0"/>
                      <a:pt x="1405" y="56"/>
                      <a:pt x="1573" y="1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5"/>
              <p:cNvSpPr/>
              <p:nvPr/>
            </p:nvSpPr>
            <p:spPr>
              <a:xfrm>
                <a:off x="-27884" y="5272069"/>
                <a:ext cx="119286" cy="157557"/>
              </a:xfrm>
              <a:custGeom>
                <a:avLst/>
                <a:gdLst/>
                <a:ahLst/>
                <a:cxnLst/>
                <a:rect l="l" t="t" r="r" b="b"/>
                <a:pathLst>
                  <a:path w="1574" h="2079" extrusionOk="0">
                    <a:moveTo>
                      <a:pt x="113" y="1685"/>
                    </a:moveTo>
                    <a:cubicBezTo>
                      <a:pt x="1" y="1517"/>
                      <a:pt x="1" y="1348"/>
                      <a:pt x="1" y="1180"/>
                    </a:cubicBezTo>
                    <a:cubicBezTo>
                      <a:pt x="1" y="450"/>
                      <a:pt x="843" y="0"/>
                      <a:pt x="1461" y="450"/>
                    </a:cubicBezTo>
                    <a:cubicBezTo>
                      <a:pt x="1517" y="562"/>
                      <a:pt x="1573" y="730"/>
                      <a:pt x="1573" y="899"/>
                    </a:cubicBezTo>
                    <a:cubicBezTo>
                      <a:pt x="1573" y="1629"/>
                      <a:pt x="731" y="2078"/>
                      <a:pt x="113" y="1685"/>
                    </a:cubicBezTo>
                    <a:close/>
                  </a:path>
                </a:pathLst>
              </a:custGeom>
              <a:solidFill>
                <a:srgbClr val="EFF0F1">
                  <a:alpha val="66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7" name="Google Shape;6627;p15"/>
            <p:cNvSpPr/>
            <p:nvPr/>
          </p:nvSpPr>
          <p:spPr>
            <a:xfrm>
              <a:off x="12" y="4896780"/>
              <a:ext cx="9519181" cy="79786"/>
            </a:xfrm>
            <a:custGeom>
              <a:avLst/>
              <a:gdLst/>
              <a:ahLst/>
              <a:cxnLst/>
              <a:rect l="l" t="t" r="r" b="b"/>
              <a:pathLst>
                <a:path w="122327" h="1180" extrusionOk="0">
                  <a:moveTo>
                    <a:pt x="122045" y="0"/>
                  </a:moveTo>
                  <a:lnTo>
                    <a:pt x="0" y="56"/>
                  </a:lnTo>
                  <a:lnTo>
                    <a:pt x="0" y="1179"/>
                  </a:lnTo>
                  <a:lnTo>
                    <a:pt x="122326" y="117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8" name="Google Shape;6628;p15"/>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29" name="Google Shape;6629;p15"/>
          <p:cNvSpPr txBox="1">
            <a:spLocks noGrp="1"/>
          </p:cNvSpPr>
          <p:nvPr>
            <p:ph type="subTitle" idx="1"/>
          </p:nvPr>
        </p:nvSpPr>
        <p:spPr>
          <a:xfrm>
            <a:off x="739400" y="1465925"/>
            <a:ext cx="2049300" cy="719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30" name="Google Shape;6630;p15"/>
          <p:cNvSpPr txBox="1">
            <a:spLocks noGrp="1"/>
          </p:cNvSpPr>
          <p:nvPr>
            <p:ph type="subTitle" idx="2"/>
          </p:nvPr>
        </p:nvSpPr>
        <p:spPr>
          <a:xfrm>
            <a:off x="739398" y="2134050"/>
            <a:ext cx="2049300" cy="204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31" name="Google Shape;6631;p15"/>
          <p:cNvSpPr txBox="1">
            <a:spLocks noGrp="1"/>
          </p:cNvSpPr>
          <p:nvPr>
            <p:ph type="subTitle" idx="3"/>
          </p:nvPr>
        </p:nvSpPr>
        <p:spPr>
          <a:xfrm>
            <a:off x="3166350" y="1465925"/>
            <a:ext cx="2049300" cy="719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32" name="Google Shape;6632;p15"/>
          <p:cNvSpPr txBox="1">
            <a:spLocks noGrp="1"/>
          </p:cNvSpPr>
          <p:nvPr>
            <p:ph type="subTitle" idx="4"/>
          </p:nvPr>
        </p:nvSpPr>
        <p:spPr>
          <a:xfrm>
            <a:off x="3166349" y="2134050"/>
            <a:ext cx="2049300" cy="204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33" name="Google Shape;6633;p15"/>
          <p:cNvSpPr txBox="1">
            <a:spLocks noGrp="1"/>
          </p:cNvSpPr>
          <p:nvPr>
            <p:ph type="subTitle" idx="5"/>
          </p:nvPr>
        </p:nvSpPr>
        <p:spPr>
          <a:xfrm>
            <a:off x="5593301" y="1465925"/>
            <a:ext cx="2049300" cy="719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400"/>
              <a:buNone/>
              <a:defRPr sz="1700" b="1">
                <a:latin typeface="Michroma"/>
                <a:ea typeface="Michroma"/>
                <a:cs typeface="Michroma"/>
                <a:sym typeface="Michrom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34" name="Google Shape;6634;p15"/>
          <p:cNvSpPr txBox="1">
            <a:spLocks noGrp="1"/>
          </p:cNvSpPr>
          <p:nvPr>
            <p:ph type="subTitle" idx="6"/>
          </p:nvPr>
        </p:nvSpPr>
        <p:spPr>
          <a:xfrm>
            <a:off x="5593299" y="2134050"/>
            <a:ext cx="2049300" cy="204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6635" name="Google Shape;6635;p15"/>
          <p:cNvGrpSpPr/>
          <p:nvPr/>
        </p:nvGrpSpPr>
        <p:grpSpPr>
          <a:xfrm>
            <a:off x="901650" y="4536578"/>
            <a:ext cx="7632924" cy="308644"/>
            <a:chOff x="901650" y="4536578"/>
            <a:chExt cx="7632924" cy="308644"/>
          </a:xfrm>
        </p:grpSpPr>
        <p:grpSp>
          <p:nvGrpSpPr>
            <p:cNvPr id="6636" name="Google Shape;6636;p15"/>
            <p:cNvGrpSpPr/>
            <p:nvPr/>
          </p:nvGrpSpPr>
          <p:grpSpPr>
            <a:xfrm>
              <a:off x="3722400" y="4608254"/>
              <a:ext cx="208157" cy="236967"/>
              <a:chOff x="3722400" y="4608254"/>
              <a:chExt cx="208157" cy="236967"/>
            </a:xfrm>
          </p:grpSpPr>
          <p:sp>
            <p:nvSpPr>
              <p:cNvPr id="6637" name="Google Shape;6637;p15"/>
              <p:cNvSpPr/>
              <p:nvPr/>
            </p:nvSpPr>
            <p:spPr>
              <a:xfrm>
                <a:off x="3722400" y="4608254"/>
                <a:ext cx="208157" cy="236967"/>
              </a:xfrm>
              <a:custGeom>
                <a:avLst/>
                <a:gdLst/>
                <a:ahLst/>
                <a:cxnLst/>
                <a:rect l="l" t="t" r="r" b="b"/>
                <a:pathLst>
                  <a:path w="2023" h="2303" extrusionOk="0">
                    <a:moveTo>
                      <a:pt x="394" y="1460"/>
                    </a:moveTo>
                    <a:cubicBezTo>
                      <a:pt x="1" y="562"/>
                      <a:pt x="1292" y="0"/>
                      <a:pt x="1686" y="843"/>
                    </a:cubicBezTo>
                    <a:cubicBezTo>
                      <a:pt x="2023" y="1741"/>
                      <a:pt x="731" y="2303"/>
                      <a:pt x="394" y="14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5"/>
              <p:cNvSpPr/>
              <p:nvPr/>
            </p:nvSpPr>
            <p:spPr>
              <a:xfrm>
                <a:off x="3762838" y="4660217"/>
                <a:ext cx="127281" cy="127281"/>
              </a:xfrm>
              <a:custGeom>
                <a:avLst/>
                <a:gdLst/>
                <a:ahLst/>
                <a:cxnLst/>
                <a:rect l="l" t="t" r="r" b="b"/>
                <a:pathLst>
                  <a:path w="1237" h="1237" extrusionOk="0">
                    <a:moveTo>
                      <a:pt x="169" y="843"/>
                    </a:moveTo>
                    <a:cubicBezTo>
                      <a:pt x="1" y="562"/>
                      <a:pt x="169" y="281"/>
                      <a:pt x="394" y="169"/>
                    </a:cubicBezTo>
                    <a:cubicBezTo>
                      <a:pt x="843" y="1"/>
                      <a:pt x="1236" y="394"/>
                      <a:pt x="1068" y="787"/>
                    </a:cubicBezTo>
                    <a:cubicBezTo>
                      <a:pt x="956" y="1236"/>
                      <a:pt x="338" y="1236"/>
                      <a:pt x="169" y="8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5"/>
              <p:cNvSpPr/>
              <p:nvPr/>
            </p:nvSpPr>
            <p:spPr>
              <a:xfrm>
                <a:off x="3768600" y="4665979"/>
                <a:ext cx="127281" cy="121519"/>
              </a:xfrm>
              <a:custGeom>
                <a:avLst/>
                <a:gdLst/>
                <a:ahLst/>
                <a:cxnLst/>
                <a:rect l="l" t="t" r="r" b="b"/>
                <a:pathLst>
                  <a:path w="1237" h="1181" extrusionOk="0">
                    <a:moveTo>
                      <a:pt x="113" y="787"/>
                    </a:moveTo>
                    <a:cubicBezTo>
                      <a:pt x="1" y="619"/>
                      <a:pt x="57" y="450"/>
                      <a:pt x="169" y="282"/>
                    </a:cubicBezTo>
                    <a:cubicBezTo>
                      <a:pt x="169" y="225"/>
                      <a:pt x="226" y="225"/>
                      <a:pt x="282" y="225"/>
                    </a:cubicBezTo>
                    <a:cubicBezTo>
                      <a:pt x="787" y="1"/>
                      <a:pt x="1237" y="506"/>
                      <a:pt x="900" y="956"/>
                    </a:cubicBezTo>
                    <a:cubicBezTo>
                      <a:pt x="900" y="1012"/>
                      <a:pt x="843" y="1012"/>
                      <a:pt x="787" y="1068"/>
                    </a:cubicBezTo>
                    <a:cubicBezTo>
                      <a:pt x="506" y="1180"/>
                      <a:pt x="169" y="1068"/>
                      <a:pt x="57" y="78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5"/>
              <p:cNvSpPr/>
              <p:nvPr/>
            </p:nvSpPr>
            <p:spPr>
              <a:xfrm>
                <a:off x="3780228" y="4694893"/>
                <a:ext cx="80978" cy="69454"/>
              </a:xfrm>
              <a:custGeom>
                <a:avLst/>
                <a:gdLst/>
                <a:ahLst/>
                <a:cxnLst/>
                <a:rect l="l" t="t" r="r" b="b"/>
                <a:pathLst>
                  <a:path w="787" h="675" extrusionOk="0">
                    <a:moveTo>
                      <a:pt x="450" y="618"/>
                    </a:moveTo>
                    <a:cubicBezTo>
                      <a:pt x="113" y="618"/>
                      <a:pt x="0" y="225"/>
                      <a:pt x="225" y="1"/>
                    </a:cubicBezTo>
                    <a:cubicBezTo>
                      <a:pt x="169" y="57"/>
                      <a:pt x="169" y="113"/>
                      <a:pt x="169" y="169"/>
                    </a:cubicBezTo>
                    <a:cubicBezTo>
                      <a:pt x="113" y="338"/>
                      <a:pt x="281" y="562"/>
                      <a:pt x="506" y="562"/>
                    </a:cubicBezTo>
                    <a:cubicBezTo>
                      <a:pt x="562" y="562"/>
                      <a:pt x="674" y="562"/>
                      <a:pt x="787" y="450"/>
                    </a:cubicBezTo>
                    <a:cubicBezTo>
                      <a:pt x="730" y="562"/>
                      <a:pt x="562" y="675"/>
                      <a:pt x="450"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15"/>
            <p:cNvGrpSpPr/>
            <p:nvPr/>
          </p:nvGrpSpPr>
          <p:grpSpPr>
            <a:xfrm>
              <a:off x="1260693" y="4681212"/>
              <a:ext cx="356261" cy="81650"/>
              <a:chOff x="1962943" y="5517637"/>
              <a:chExt cx="356261" cy="81650"/>
            </a:xfrm>
          </p:grpSpPr>
          <p:sp>
            <p:nvSpPr>
              <p:cNvPr id="6642" name="Google Shape;6642;p15"/>
              <p:cNvSpPr/>
              <p:nvPr/>
            </p:nvSpPr>
            <p:spPr>
              <a:xfrm>
                <a:off x="1985205" y="5517637"/>
                <a:ext cx="70552" cy="81650"/>
              </a:xfrm>
              <a:custGeom>
                <a:avLst/>
                <a:gdLst/>
                <a:ahLst/>
                <a:cxnLst/>
                <a:rect l="l" t="t" r="r" b="b"/>
                <a:pathLst>
                  <a:path w="1068" h="1236" extrusionOk="0">
                    <a:moveTo>
                      <a:pt x="57" y="1236"/>
                    </a:moveTo>
                    <a:lnTo>
                      <a:pt x="0" y="0"/>
                    </a:lnTo>
                    <a:lnTo>
                      <a:pt x="1068" y="0"/>
                    </a:lnTo>
                    <a:lnTo>
                      <a:pt x="1068" y="1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5"/>
              <p:cNvSpPr/>
              <p:nvPr/>
            </p:nvSpPr>
            <p:spPr>
              <a:xfrm>
                <a:off x="2055690" y="5517637"/>
                <a:ext cx="263513" cy="81650"/>
              </a:xfrm>
              <a:custGeom>
                <a:avLst/>
                <a:gdLst/>
                <a:ahLst/>
                <a:cxnLst/>
                <a:rect l="l" t="t" r="r" b="b"/>
                <a:pathLst>
                  <a:path w="3989" h="1236" extrusionOk="0">
                    <a:moveTo>
                      <a:pt x="1" y="1236"/>
                    </a:moveTo>
                    <a:lnTo>
                      <a:pt x="1" y="0"/>
                    </a:lnTo>
                    <a:lnTo>
                      <a:pt x="3988" y="0"/>
                    </a:lnTo>
                    <a:lnTo>
                      <a:pt x="3988"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5"/>
              <p:cNvSpPr/>
              <p:nvPr/>
            </p:nvSpPr>
            <p:spPr>
              <a:xfrm>
                <a:off x="1962943" y="5517637"/>
                <a:ext cx="26028" cy="81650"/>
              </a:xfrm>
              <a:custGeom>
                <a:avLst/>
                <a:gdLst/>
                <a:ahLst/>
                <a:cxnLst/>
                <a:rect l="l" t="t" r="r" b="b"/>
                <a:pathLst>
                  <a:path w="394" h="1236" extrusionOk="0">
                    <a:moveTo>
                      <a:pt x="0" y="1236"/>
                    </a:moveTo>
                    <a:lnTo>
                      <a:pt x="0" y="0"/>
                    </a:lnTo>
                    <a:lnTo>
                      <a:pt x="337" y="0"/>
                    </a:lnTo>
                    <a:lnTo>
                      <a:pt x="394" y="12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5"/>
              <p:cNvSpPr/>
              <p:nvPr/>
            </p:nvSpPr>
            <p:spPr>
              <a:xfrm>
                <a:off x="2055690" y="5580723"/>
                <a:ext cx="263513" cy="18563"/>
              </a:xfrm>
              <a:custGeom>
                <a:avLst/>
                <a:gdLst/>
                <a:ahLst/>
                <a:cxnLst/>
                <a:rect l="l" t="t" r="r" b="b"/>
                <a:pathLst>
                  <a:path w="3989" h="281" extrusionOk="0">
                    <a:moveTo>
                      <a:pt x="3988" y="0"/>
                    </a:moveTo>
                    <a:lnTo>
                      <a:pt x="3988" y="281"/>
                    </a:lnTo>
                    <a:lnTo>
                      <a:pt x="1" y="281"/>
                    </a:lnTo>
                    <a:lnTo>
                      <a:pt x="1"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5"/>
              <p:cNvSpPr/>
              <p:nvPr/>
            </p:nvSpPr>
            <p:spPr>
              <a:xfrm>
                <a:off x="1962943" y="5580723"/>
                <a:ext cx="26028" cy="18563"/>
              </a:xfrm>
              <a:custGeom>
                <a:avLst/>
                <a:gdLst/>
                <a:ahLst/>
                <a:cxnLst/>
                <a:rect l="l" t="t" r="r" b="b"/>
                <a:pathLst>
                  <a:path w="394" h="281" extrusionOk="0">
                    <a:moveTo>
                      <a:pt x="394" y="0"/>
                    </a:moveTo>
                    <a:lnTo>
                      <a:pt x="394" y="281"/>
                    </a:lnTo>
                    <a:lnTo>
                      <a:pt x="0" y="281"/>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15"/>
            <p:cNvGrpSpPr/>
            <p:nvPr/>
          </p:nvGrpSpPr>
          <p:grpSpPr>
            <a:xfrm>
              <a:off x="901650" y="4536578"/>
              <a:ext cx="252349" cy="252349"/>
              <a:chOff x="1647575" y="5358103"/>
              <a:chExt cx="252349" cy="252349"/>
            </a:xfrm>
          </p:grpSpPr>
          <p:sp>
            <p:nvSpPr>
              <p:cNvPr id="6648" name="Google Shape;6648;p15"/>
              <p:cNvSpPr/>
              <p:nvPr/>
            </p:nvSpPr>
            <p:spPr>
              <a:xfrm>
                <a:off x="1647575" y="5358103"/>
                <a:ext cx="252349" cy="252349"/>
              </a:xfrm>
              <a:custGeom>
                <a:avLst/>
                <a:gdLst/>
                <a:ahLst/>
                <a:cxnLst/>
                <a:rect l="l" t="t" r="r" b="b"/>
                <a:pathLst>
                  <a:path w="3820" h="3820" extrusionOk="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5"/>
              <p:cNvSpPr/>
              <p:nvPr/>
            </p:nvSpPr>
            <p:spPr>
              <a:xfrm>
                <a:off x="1695798" y="5428588"/>
                <a:ext cx="163300" cy="141038"/>
              </a:xfrm>
              <a:custGeom>
                <a:avLst/>
                <a:gdLst/>
                <a:ahLst/>
                <a:cxnLst/>
                <a:rect l="l" t="t" r="r" b="b"/>
                <a:pathLst>
                  <a:path w="2472" h="2135" extrusionOk="0">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5"/>
              <p:cNvSpPr/>
              <p:nvPr/>
            </p:nvSpPr>
            <p:spPr>
              <a:xfrm>
                <a:off x="1740322" y="5450850"/>
                <a:ext cx="85416" cy="85416"/>
              </a:xfrm>
              <a:custGeom>
                <a:avLst/>
                <a:gdLst/>
                <a:ahLst/>
                <a:cxnLst/>
                <a:rect l="l" t="t" r="r" b="b"/>
                <a:pathLst>
                  <a:path w="1293" h="1293" extrusionOk="0">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5"/>
              <p:cNvSpPr/>
              <p:nvPr/>
            </p:nvSpPr>
            <p:spPr>
              <a:xfrm>
                <a:off x="1758885" y="5495374"/>
                <a:ext cx="22328" cy="22328"/>
              </a:xfrm>
              <a:custGeom>
                <a:avLst/>
                <a:gdLst/>
                <a:ahLst/>
                <a:cxnLst/>
                <a:rect l="l" t="t" r="r" b="b"/>
                <a:pathLst>
                  <a:path w="338" h="338" extrusionOk="0">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15"/>
            <p:cNvGrpSpPr/>
            <p:nvPr/>
          </p:nvGrpSpPr>
          <p:grpSpPr>
            <a:xfrm>
              <a:off x="8282225" y="4557203"/>
              <a:ext cx="252349" cy="252349"/>
              <a:chOff x="1647575" y="5358103"/>
              <a:chExt cx="252349" cy="252349"/>
            </a:xfrm>
          </p:grpSpPr>
          <p:sp>
            <p:nvSpPr>
              <p:cNvPr id="6653" name="Google Shape;6653;p15"/>
              <p:cNvSpPr/>
              <p:nvPr/>
            </p:nvSpPr>
            <p:spPr>
              <a:xfrm>
                <a:off x="1647575" y="5358103"/>
                <a:ext cx="252349" cy="252349"/>
              </a:xfrm>
              <a:custGeom>
                <a:avLst/>
                <a:gdLst/>
                <a:ahLst/>
                <a:cxnLst/>
                <a:rect l="l" t="t" r="r" b="b"/>
                <a:pathLst>
                  <a:path w="3820" h="3820" extrusionOk="0">
                    <a:moveTo>
                      <a:pt x="3707" y="2303"/>
                    </a:moveTo>
                    <a:cubicBezTo>
                      <a:pt x="3820" y="899"/>
                      <a:pt x="2247" y="0"/>
                      <a:pt x="1124" y="899"/>
                    </a:cubicBezTo>
                    <a:cubicBezTo>
                      <a:pt x="0" y="1741"/>
                      <a:pt x="506" y="3539"/>
                      <a:pt x="1910" y="3707"/>
                    </a:cubicBezTo>
                    <a:cubicBezTo>
                      <a:pt x="2809" y="3819"/>
                      <a:pt x="3595" y="3145"/>
                      <a:pt x="3707" y="23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5"/>
              <p:cNvSpPr/>
              <p:nvPr/>
            </p:nvSpPr>
            <p:spPr>
              <a:xfrm>
                <a:off x="1695798" y="5428588"/>
                <a:ext cx="163300" cy="141038"/>
              </a:xfrm>
              <a:custGeom>
                <a:avLst/>
                <a:gdLst/>
                <a:ahLst/>
                <a:cxnLst/>
                <a:rect l="l" t="t" r="r" b="b"/>
                <a:pathLst>
                  <a:path w="2472" h="2135" extrusionOk="0">
                    <a:moveTo>
                      <a:pt x="2416" y="1180"/>
                    </a:moveTo>
                    <a:cubicBezTo>
                      <a:pt x="2472" y="562"/>
                      <a:pt x="2079" y="57"/>
                      <a:pt x="1461" y="0"/>
                    </a:cubicBezTo>
                    <a:lnTo>
                      <a:pt x="1405" y="0"/>
                    </a:lnTo>
                    <a:cubicBezTo>
                      <a:pt x="1" y="0"/>
                      <a:pt x="1" y="2135"/>
                      <a:pt x="1405" y="2135"/>
                    </a:cubicBezTo>
                    <a:lnTo>
                      <a:pt x="1461" y="2135"/>
                    </a:lnTo>
                    <a:cubicBezTo>
                      <a:pt x="1966" y="2022"/>
                      <a:pt x="2360" y="1685"/>
                      <a:pt x="241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5"/>
              <p:cNvSpPr/>
              <p:nvPr/>
            </p:nvSpPr>
            <p:spPr>
              <a:xfrm>
                <a:off x="1740322" y="5450850"/>
                <a:ext cx="85416" cy="85416"/>
              </a:xfrm>
              <a:custGeom>
                <a:avLst/>
                <a:gdLst/>
                <a:ahLst/>
                <a:cxnLst/>
                <a:rect l="l" t="t" r="r" b="b"/>
                <a:pathLst>
                  <a:path w="1293" h="1293" extrusionOk="0">
                    <a:moveTo>
                      <a:pt x="1236" y="787"/>
                    </a:moveTo>
                    <a:cubicBezTo>
                      <a:pt x="1292" y="281"/>
                      <a:pt x="731" y="0"/>
                      <a:pt x="394" y="281"/>
                    </a:cubicBezTo>
                    <a:cubicBezTo>
                      <a:pt x="1" y="618"/>
                      <a:pt x="169" y="1180"/>
                      <a:pt x="675" y="1236"/>
                    </a:cubicBezTo>
                    <a:cubicBezTo>
                      <a:pt x="955" y="1292"/>
                      <a:pt x="1180" y="1068"/>
                      <a:pt x="1236"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5"/>
              <p:cNvSpPr/>
              <p:nvPr/>
            </p:nvSpPr>
            <p:spPr>
              <a:xfrm>
                <a:off x="1758885" y="5495374"/>
                <a:ext cx="22328" cy="22328"/>
              </a:xfrm>
              <a:custGeom>
                <a:avLst/>
                <a:gdLst/>
                <a:ahLst/>
                <a:cxnLst/>
                <a:rect l="l" t="t" r="r" b="b"/>
                <a:pathLst>
                  <a:path w="338" h="338" extrusionOk="0">
                    <a:moveTo>
                      <a:pt x="337" y="169"/>
                    </a:moveTo>
                    <a:cubicBezTo>
                      <a:pt x="337" y="113"/>
                      <a:pt x="281" y="0"/>
                      <a:pt x="225" y="0"/>
                    </a:cubicBezTo>
                    <a:cubicBezTo>
                      <a:pt x="113" y="0"/>
                      <a:pt x="57" y="57"/>
                      <a:pt x="57" y="169"/>
                    </a:cubicBezTo>
                    <a:cubicBezTo>
                      <a:pt x="0" y="225"/>
                      <a:pt x="57" y="337"/>
                      <a:pt x="169" y="337"/>
                    </a:cubicBezTo>
                    <a:cubicBezTo>
                      <a:pt x="281" y="337"/>
                      <a:pt x="337" y="281"/>
                      <a:pt x="337" y="1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675" y="445025"/>
            <a:ext cx="7714800" cy="578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ichroma"/>
              <a:buNone/>
              <a:defRPr sz="2800">
                <a:solidFill>
                  <a:schemeClr val="lt1"/>
                </a:solidFill>
                <a:latin typeface="Michroma"/>
                <a:ea typeface="Michroma"/>
                <a:cs typeface="Michroma"/>
                <a:sym typeface="Michroma"/>
              </a:defRPr>
            </a:lvl1pPr>
            <a:lvl2pPr lvl="1">
              <a:spcBef>
                <a:spcPts val="0"/>
              </a:spcBef>
              <a:spcAft>
                <a:spcPts val="0"/>
              </a:spcAft>
              <a:buClr>
                <a:schemeClr val="lt1"/>
              </a:buClr>
              <a:buSzPts val="2800"/>
              <a:buFont typeface="Michroma"/>
              <a:buNone/>
              <a:defRPr sz="2800">
                <a:solidFill>
                  <a:schemeClr val="lt1"/>
                </a:solidFill>
                <a:latin typeface="Michroma"/>
                <a:ea typeface="Michroma"/>
                <a:cs typeface="Michroma"/>
                <a:sym typeface="Michroma"/>
              </a:defRPr>
            </a:lvl2pPr>
            <a:lvl3pPr lvl="2">
              <a:spcBef>
                <a:spcPts val="0"/>
              </a:spcBef>
              <a:spcAft>
                <a:spcPts val="0"/>
              </a:spcAft>
              <a:buClr>
                <a:schemeClr val="lt1"/>
              </a:buClr>
              <a:buSzPts val="2800"/>
              <a:buFont typeface="Michroma"/>
              <a:buNone/>
              <a:defRPr sz="2800">
                <a:solidFill>
                  <a:schemeClr val="lt1"/>
                </a:solidFill>
                <a:latin typeface="Michroma"/>
                <a:ea typeface="Michroma"/>
                <a:cs typeface="Michroma"/>
                <a:sym typeface="Michroma"/>
              </a:defRPr>
            </a:lvl3pPr>
            <a:lvl4pPr lvl="3">
              <a:spcBef>
                <a:spcPts val="0"/>
              </a:spcBef>
              <a:spcAft>
                <a:spcPts val="0"/>
              </a:spcAft>
              <a:buClr>
                <a:schemeClr val="lt1"/>
              </a:buClr>
              <a:buSzPts val="2800"/>
              <a:buFont typeface="Michroma"/>
              <a:buNone/>
              <a:defRPr sz="2800">
                <a:solidFill>
                  <a:schemeClr val="lt1"/>
                </a:solidFill>
                <a:latin typeface="Michroma"/>
                <a:ea typeface="Michroma"/>
                <a:cs typeface="Michroma"/>
                <a:sym typeface="Michroma"/>
              </a:defRPr>
            </a:lvl4pPr>
            <a:lvl5pPr lvl="4">
              <a:spcBef>
                <a:spcPts val="0"/>
              </a:spcBef>
              <a:spcAft>
                <a:spcPts val="0"/>
              </a:spcAft>
              <a:buClr>
                <a:schemeClr val="lt1"/>
              </a:buClr>
              <a:buSzPts val="2800"/>
              <a:buFont typeface="Michroma"/>
              <a:buNone/>
              <a:defRPr sz="2800">
                <a:solidFill>
                  <a:schemeClr val="lt1"/>
                </a:solidFill>
                <a:latin typeface="Michroma"/>
                <a:ea typeface="Michroma"/>
                <a:cs typeface="Michroma"/>
                <a:sym typeface="Michroma"/>
              </a:defRPr>
            </a:lvl5pPr>
            <a:lvl6pPr lvl="5">
              <a:spcBef>
                <a:spcPts val="0"/>
              </a:spcBef>
              <a:spcAft>
                <a:spcPts val="0"/>
              </a:spcAft>
              <a:buClr>
                <a:schemeClr val="lt1"/>
              </a:buClr>
              <a:buSzPts val="2800"/>
              <a:buFont typeface="Michroma"/>
              <a:buNone/>
              <a:defRPr sz="2800">
                <a:solidFill>
                  <a:schemeClr val="lt1"/>
                </a:solidFill>
                <a:latin typeface="Michroma"/>
                <a:ea typeface="Michroma"/>
                <a:cs typeface="Michroma"/>
                <a:sym typeface="Michroma"/>
              </a:defRPr>
            </a:lvl6pPr>
            <a:lvl7pPr lvl="6">
              <a:spcBef>
                <a:spcPts val="0"/>
              </a:spcBef>
              <a:spcAft>
                <a:spcPts val="0"/>
              </a:spcAft>
              <a:buClr>
                <a:schemeClr val="lt1"/>
              </a:buClr>
              <a:buSzPts val="2800"/>
              <a:buFont typeface="Michroma"/>
              <a:buNone/>
              <a:defRPr sz="2800">
                <a:solidFill>
                  <a:schemeClr val="lt1"/>
                </a:solidFill>
                <a:latin typeface="Michroma"/>
                <a:ea typeface="Michroma"/>
                <a:cs typeface="Michroma"/>
                <a:sym typeface="Michroma"/>
              </a:defRPr>
            </a:lvl7pPr>
            <a:lvl8pPr lvl="7">
              <a:spcBef>
                <a:spcPts val="0"/>
              </a:spcBef>
              <a:spcAft>
                <a:spcPts val="0"/>
              </a:spcAft>
              <a:buClr>
                <a:schemeClr val="lt1"/>
              </a:buClr>
              <a:buSzPts val="2800"/>
              <a:buFont typeface="Michroma"/>
              <a:buNone/>
              <a:defRPr sz="2800">
                <a:solidFill>
                  <a:schemeClr val="lt1"/>
                </a:solidFill>
                <a:latin typeface="Michroma"/>
                <a:ea typeface="Michroma"/>
                <a:cs typeface="Michroma"/>
                <a:sym typeface="Michroma"/>
              </a:defRPr>
            </a:lvl8pPr>
            <a:lvl9pPr lvl="8">
              <a:spcBef>
                <a:spcPts val="0"/>
              </a:spcBef>
              <a:spcAft>
                <a:spcPts val="0"/>
              </a:spcAft>
              <a:buClr>
                <a:schemeClr val="lt1"/>
              </a:buClr>
              <a:buSzPts val="2800"/>
              <a:buFont typeface="Michroma"/>
              <a:buNone/>
              <a:defRPr sz="2800">
                <a:solidFill>
                  <a:schemeClr val="lt1"/>
                </a:solidFill>
                <a:latin typeface="Michroma"/>
                <a:ea typeface="Michroma"/>
                <a:cs typeface="Michroma"/>
                <a:sym typeface="Michroma"/>
              </a:defRPr>
            </a:lvl9pPr>
          </a:lstStyle>
          <a:p>
            <a:endParaRPr/>
          </a:p>
        </p:txBody>
      </p:sp>
      <p:sp>
        <p:nvSpPr>
          <p:cNvPr id="7" name="Google Shape;7;p1"/>
          <p:cNvSpPr txBox="1">
            <a:spLocks noGrp="1"/>
          </p:cNvSpPr>
          <p:nvPr>
            <p:ph type="body" idx="1"/>
          </p:nvPr>
        </p:nvSpPr>
        <p:spPr>
          <a:xfrm>
            <a:off x="714675" y="1159054"/>
            <a:ext cx="7714800" cy="3448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marL="914400" lvl="1"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marL="1371600" lvl="2"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marL="1828800" lvl="3"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marL="2286000" lvl="4"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marL="2743200" lvl="5"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marL="3200400" lvl="6"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marL="3657600" lvl="7"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marL="4114800" lvl="8" indent="-3175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59" r:id="rId7"/>
    <p:sldLayoutId id="2147483660" r:id="rId8"/>
    <p:sldLayoutId id="2147483661" r:id="rId9"/>
    <p:sldLayoutId id="2147483663" r:id="rId10"/>
    <p:sldLayoutId id="2147483665" r:id="rId11"/>
    <p:sldLayoutId id="2147483666" r:id="rId12"/>
    <p:sldLayoutId id="2147483668"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jp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6.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94"/>
        <p:cNvGrpSpPr/>
        <p:nvPr/>
      </p:nvGrpSpPr>
      <p:grpSpPr>
        <a:xfrm>
          <a:off x="0" y="0"/>
          <a:ext cx="0" cy="0"/>
          <a:chOff x="0" y="0"/>
          <a:chExt cx="0" cy="0"/>
        </a:xfrm>
      </p:grpSpPr>
      <p:sp>
        <p:nvSpPr>
          <p:cNvPr id="13095" name="Google Shape;13095;p31"/>
          <p:cNvSpPr txBox="1">
            <a:spLocks noGrp="1"/>
          </p:cNvSpPr>
          <p:nvPr>
            <p:ph type="subTitle" idx="1"/>
          </p:nvPr>
        </p:nvSpPr>
        <p:spPr>
          <a:xfrm>
            <a:off x="885800" y="4208677"/>
            <a:ext cx="6192900" cy="35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Team 10</a:t>
            </a:r>
            <a:endParaRPr dirty="0"/>
          </a:p>
        </p:txBody>
      </p:sp>
      <p:sp>
        <p:nvSpPr>
          <p:cNvPr id="13096" name="Google Shape;13096;p31"/>
          <p:cNvSpPr txBox="1">
            <a:spLocks noGrp="1"/>
          </p:cNvSpPr>
          <p:nvPr>
            <p:ph type="ctrTitle"/>
          </p:nvPr>
        </p:nvSpPr>
        <p:spPr>
          <a:xfrm>
            <a:off x="885800" y="2097740"/>
            <a:ext cx="6192900" cy="2097900"/>
          </a:xfrm>
          <a:prstGeom prst="rect">
            <a:avLst/>
          </a:prstGeom>
        </p:spPr>
        <p:txBody>
          <a:bodyPr spcFirstLastPara="1" wrap="square" lIns="91425" tIns="91425" rIns="91425" bIns="91425" anchor="b" anchorCtr="0">
            <a:noAutofit/>
          </a:bodyPr>
          <a:lstStyle/>
          <a:p>
            <a:pPr marL="0" lvl="0" indent="0" algn="l" rtl="0">
              <a:spcBef>
                <a:spcPts val="0"/>
              </a:spcBef>
              <a:spcAft>
                <a:spcPts val="200"/>
              </a:spcAft>
              <a:buClr>
                <a:schemeClr val="dk1"/>
              </a:buClr>
              <a:buSzPts val="1100"/>
              <a:buFont typeface="Arial"/>
              <a:buNone/>
            </a:pPr>
            <a:r>
              <a:rPr lang="en" sz="4100" dirty="0"/>
              <a:t>Desktop</a:t>
            </a:r>
            <a:r>
              <a:rPr lang="en" sz="4100" dirty="0">
                <a:solidFill>
                  <a:schemeClr val="lt1"/>
                </a:solidFill>
              </a:rPr>
              <a:t> Robotic Arm </a:t>
            </a:r>
            <a:br>
              <a:rPr lang="en" sz="4100" dirty="0">
                <a:solidFill>
                  <a:schemeClr val="lt1"/>
                </a:solidFill>
              </a:rPr>
            </a:br>
            <a:r>
              <a:rPr lang="en" sz="3100" dirty="0">
                <a:solidFill>
                  <a:schemeClr val="accent2"/>
                </a:solidFill>
              </a:rPr>
              <a:t>Pick &amp; Place</a:t>
            </a:r>
            <a:r>
              <a:rPr lang="en" dirty="0">
                <a:solidFill>
                  <a:schemeClr val="lt1"/>
                </a:solidFill>
              </a:rPr>
              <a:t>  </a:t>
            </a:r>
            <a:endParaRPr dirty="0"/>
          </a:p>
        </p:txBody>
      </p:sp>
      <p:grpSp>
        <p:nvGrpSpPr>
          <p:cNvPr id="13097" name="Google Shape;13097;p31"/>
          <p:cNvGrpSpPr/>
          <p:nvPr/>
        </p:nvGrpSpPr>
        <p:grpSpPr>
          <a:xfrm>
            <a:off x="6148837" y="1025595"/>
            <a:ext cx="3431442" cy="4129357"/>
            <a:chOff x="9304175" y="2551300"/>
            <a:chExt cx="1871321" cy="2251926"/>
          </a:xfrm>
        </p:grpSpPr>
        <p:sp>
          <p:nvSpPr>
            <p:cNvPr id="13098" name="Google Shape;13098;p31"/>
            <p:cNvSpPr/>
            <p:nvPr/>
          </p:nvSpPr>
          <p:spPr>
            <a:xfrm flipH="1">
              <a:off x="9304175" y="2551300"/>
              <a:ext cx="125590" cy="415957"/>
            </a:xfrm>
            <a:custGeom>
              <a:avLst/>
              <a:gdLst/>
              <a:ahLst/>
              <a:cxnLst/>
              <a:rect l="l" t="t" r="r" b="b"/>
              <a:pathLst>
                <a:path w="1798" h="5955" extrusionOk="0">
                  <a:moveTo>
                    <a:pt x="1797" y="1"/>
                  </a:moveTo>
                  <a:lnTo>
                    <a:pt x="1797" y="5954"/>
                  </a:lnTo>
                  <a:lnTo>
                    <a:pt x="0" y="595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9" name="Google Shape;13099;p31"/>
            <p:cNvSpPr/>
            <p:nvPr/>
          </p:nvSpPr>
          <p:spPr>
            <a:xfrm flipH="1">
              <a:off x="9304176" y="2551300"/>
              <a:ext cx="43237" cy="415957"/>
            </a:xfrm>
            <a:custGeom>
              <a:avLst/>
              <a:gdLst/>
              <a:ahLst/>
              <a:cxnLst/>
              <a:rect l="l" t="t" r="r" b="b"/>
              <a:pathLst>
                <a:path w="619" h="5955" extrusionOk="0">
                  <a:moveTo>
                    <a:pt x="618" y="1"/>
                  </a:moveTo>
                  <a:lnTo>
                    <a:pt x="618" y="5954"/>
                  </a:lnTo>
                  <a:lnTo>
                    <a:pt x="1" y="5954"/>
                  </a:lnTo>
                  <a:lnTo>
                    <a:pt x="1" y="1"/>
                  </a:ln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31"/>
            <p:cNvSpPr/>
            <p:nvPr/>
          </p:nvSpPr>
          <p:spPr>
            <a:xfrm flipH="1">
              <a:off x="9378705" y="2551300"/>
              <a:ext cx="27521" cy="415957"/>
            </a:xfrm>
            <a:custGeom>
              <a:avLst/>
              <a:gdLst/>
              <a:ahLst/>
              <a:cxnLst/>
              <a:rect l="l" t="t" r="r" b="b"/>
              <a:pathLst>
                <a:path w="394" h="5955" extrusionOk="0">
                  <a:moveTo>
                    <a:pt x="393" y="1"/>
                  </a:moveTo>
                  <a:lnTo>
                    <a:pt x="393" y="5954"/>
                  </a:lnTo>
                  <a:lnTo>
                    <a:pt x="0" y="595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31"/>
            <p:cNvSpPr/>
            <p:nvPr/>
          </p:nvSpPr>
          <p:spPr>
            <a:xfrm flipH="1">
              <a:off x="9304175" y="2967180"/>
              <a:ext cx="125590" cy="215837"/>
            </a:xfrm>
            <a:custGeom>
              <a:avLst/>
              <a:gdLst/>
              <a:ahLst/>
              <a:cxnLst/>
              <a:rect l="l" t="t" r="r" b="b"/>
              <a:pathLst>
                <a:path w="1798" h="3090" extrusionOk="0">
                  <a:moveTo>
                    <a:pt x="899" y="3089"/>
                  </a:moveTo>
                  <a:lnTo>
                    <a:pt x="1348" y="1573"/>
                  </a:lnTo>
                  <a:lnTo>
                    <a:pt x="1797" y="0"/>
                  </a:lnTo>
                  <a:lnTo>
                    <a:pt x="899" y="0"/>
                  </a:lnTo>
                  <a:lnTo>
                    <a:pt x="0" y="0"/>
                  </a:lnTo>
                  <a:lnTo>
                    <a:pt x="450" y="1573"/>
                  </a:ln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31"/>
            <p:cNvSpPr/>
            <p:nvPr/>
          </p:nvSpPr>
          <p:spPr>
            <a:xfrm flipH="1">
              <a:off x="9429693" y="2676818"/>
              <a:ext cx="125660" cy="153111"/>
            </a:xfrm>
            <a:custGeom>
              <a:avLst/>
              <a:gdLst/>
              <a:ahLst/>
              <a:cxnLst/>
              <a:rect l="l" t="t" r="r" b="b"/>
              <a:pathLst>
                <a:path w="1799" h="2192" extrusionOk="0">
                  <a:moveTo>
                    <a:pt x="1798" y="1"/>
                  </a:moveTo>
                  <a:lnTo>
                    <a:pt x="1798" y="2191"/>
                  </a:lnTo>
                  <a:lnTo>
                    <a:pt x="1" y="2191"/>
                  </a:lnTo>
                  <a:lnTo>
                    <a:pt x="1" y="1"/>
                  </a:ln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31"/>
            <p:cNvSpPr/>
            <p:nvPr/>
          </p:nvSpPr>
          <p:spPr>
            <a:xfrm flipH="1">
              <a:off x="9716065" y="3143688"/>
              <a:ext cx="588556" cy="521849"/>
            </a:xfrm>
            <a:custGeom>
              <a:avLst/>
              <a:gdLst/>
              <a:ahLst/>
              <a:cxnLst/>
              <a:rect l="l" t="t" r="r" b="b"/>
              <a:pathLst>
                <a:path w="8426" h="7471" extrusionOk="0">
                  <a:moveTo>
                    <a:pt x="1" y="6740"/>
                  </a:moveTo>
                  <a:lnTo>
                    <a:pt x="7807" y="0"/>
                  </a:lnTo>
                  <a:lnTo>
                    <a:pt x="8425" y="731"/>
                  </a:lnTo>
                  <a:lnTo>
                    <a:pt x="562" y="7470"/>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31"/>
            <p:cNvSpPr/>
            <p:nvPr/>
          </p:nvSpPr>
          <p:spPr>
            <a:xfrm flipH="1">
              <a:off x="9716075" y="3143688"/>
              <a:ext cx="55042" cy="58884"/>
            </a:xfrm>
            <a:custGeom>
              <a:avLst/>
              <a:gdLst/>
              <a:ahLst/>
              <a:cxnLst/>
              <a:rect l="l" t="t" r="r" b="b"/>
              <a:pathLst>
                <a:path w="788" h="843" extrusionOk="0">
                  <a:moveTo>
                    <a:pt x="1" y="169"/>
                  </a:moveTo>
                  <a:lnTo>
                    <a:pt x="169" y="0"/>
                  </a:lnTo>
                  <a:lnTo>
                    <a:pt x="787" y="731"/>
                  </a:lnTo>
                  <a:lnTo>
                    <a:pt x="619" y="843"/>
                  </a:ln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31"/>
            <p:cNvSpPr/>
            <p:nvPr/>
          </p:nvSpPr>
          <p:spPr>
            <a:xfrm flipH="1">
              <a:off x="10179031" y="3508508"/>
              <a:ext cx="125590" cy="157023"/>
            </a:xfrm>
            <a:custGeom>
              <a:avLst/>
              <a:gdLst/>
              <a:ahLst/>
              <a:cxnLst/>
              <a:rect l="l" t="t" r="r" b="b"/>
              <a:pathLst>
                <a:path w="1798" h="2248" extrusionOk="0">
                  <a:moveTo>
                    <a:pt x="1" y="1517"/>
                  </a:moveTo>
                  <a:lnTo>
                    <a:pt x="1798" y="1"/>
                  </a:lnTo>
                  <a:lnTo>
                    <a:pt x="1798" y="57"/>
                  </a:lnTo>
                  <a:cubicBezTo>
                    <a:pt x="1742" y="506"/>
                    <a:pt x="1685" y="956"/>
                    <a:pt x="1573" y="1349"/>
                  </a:cubicBezTo>
                  <a:lnTo>
                    <a:pt x="562" y="2247"/>
                  </a:lnTo>
                  <a:lnTo>
                    <a:pt x="1" y="1517"/>
                  </a:ln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6" name="Google Shape;13106;p31"/>
            <p:cNvSpPr/>
            <p:nvPr/>
          </p:nvSpPr>
          <p:spPr>
            <a:xfrm flipH="1">
              <a:off x="9543474" y="2971091"/>
              <a:ext cx="278632" cy="286455"/>
            </a:xfrm>
            <a:custGeom>
              <a:avLst/>
              <a:gdLst/>
              <a:ahLst/>
              <a:cxnLst/>
              <a:rect l="l" t="t" r="r" b="b"/>
              <a:pathLst>
                <a:path w="3989" h="4101" extrusionOk="0">
                  <a:moveTo>
                    <a:pt x="1" y="1460"/>
                  </a:moveTo>
                  <a:lnTo>
                    <a:pt x="1686" y="0"/>
                  </a:lnTo>
                  <a:lnTo>
                    <a:pt x="3258" y="1854"/>
                  </a:lnTo>
                  <a:cubicBezTo>
                    <a:pt x="3988" y="2696"/>
                    <a:pt x="2303" y="4100"/>
                    <a:pt x="1630" y="3258"/>
                  </a:cubicBezTo>
                  <a:lnTo>
                    <a:pt x="1" y="1404"/>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7" name="Google Shape;13107;p31"/>
            <p:cNvSpPr/>
            <p:nvPr/>
          </p:nvSpPr>
          <p:spPr>
            <a:xfrm flipH="1">
              <a:off x="9665083" y="2971091"/>
              <a:ext cx="157023" cy="145218"/>
            </a:xfrm>
            <a:custGeom>
              <a:avLst/>
              <a:gdLst/>
              <a:ahLst/>
              <a:cxnLst/>
              <a:rect l="l" t="t" r="r" b="b"/>
              <a:pathLst>
                <a:path w="2248" h="2079" extrusionOk="0">
                  <a:moveTo>
                    <a:pt x="1" y="1460"/>
                  </a:moveTo>
                  <a:lnTo>
                    <a:pt x="1686" y="0"/>
                  </a:lnTo>
                  <a:lnTo>
                    <a:pt x="2247" y="674"/>
                  </a:lnTo>
                  <a:lnTo>
                    <a:pt x="562" y="2078"/>
                  </a:ln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8" name="Google Shape;13108;p31"/>
            <p:cNvSpPr/>
            <p:nvPr/>
          </p:nvSpPr>
          <p:spPr>
            <a:xfrm flipH="1">
              <a:off x="10253553" y="3477146"/>
              <a:ext cx="525761" cy="1153433"/>
            </a:xfrm>
            <a:custGeom>
              <a:avLst/>
              <a:gdLst/>
              <a:ahLst/>
              <a:cxnLst/>
              <a:rect l="l" t="t" r="r" b="b"/>
              <a:pathLst>
                <a:path w="7527" h="16513" extrusionOk="0">
                  <a:moveTo>
                    <a:pt x="1" y="0"/>
                  </a:moveTo>
                  <a:lnTo>
                    <a:pt x="7527" y="0"/>
                  </a:lnTo>
                  <a:lnTo>
                    <a:pt x="7527" y="16513"/>
                  </a:lnTo>
                  <a:lnTo>
                    <a:pt x="1" y="16513"/>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31"/>
            <p:cNvSpPr/>
            <p:nvPr/>
          </p:nvSpPr>
          <p:spPr>
            <a:xfrm flipH="1">
              <a:off x="10253554" y="3532047"/>
              <a:ext cx="466877" cy="1098531"/>
            </a:xfrm>
            <a:custGeom>
              <a:avLst/>
              <a:gdLst/>
              <a:ahLst/>
              <a:cxnLst/>
              <a:rect l="l" t="t" r="r" b="b"/>
              <a:pathLst>
                <a:path w="6684" h="15727" extrusionOk="0">
                  <a:moveTo>
                    <a:pt x="6684" y="1"/>
                  </a:moveTo>
                  <a:lnTo>
                    <a:pt x="6684" y="15727"/>
                  </a:lnTo>
                  <a:lnTo>
                    <a:pt x="0" y="15727"/>
                  </a:lnTo>
                  <a:lnTo>
                    <a:pt x="0" y="1"/>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31"/>
            <p:cNvSpPr/>
            <p:nvPr/>
          </p:nvSpPr>
          <p:spPr>
            <a:xfrm flipH="1">
              <a:off x="10308456" y="3532047"/>
              <a:ext cx="411975" cy="1098531"/>
            </a:xfrm>
            <a:custGeom>
              <a:avLst/>
              <a:gdLst/>
              <a:ahLst/>
              <a:cxnLst/>
              <a:rect l="l" t="t" r="r" b="b"/>
              <a:pathLst>
                <a:path w="5898" h="15727" extrusionOk="0">
                  <a:moveTo>
                    <a:pt x="5897" y="15727"/>
                  </a:moveTo>
                  <a:lnTo>
                    <a:pt x="0" y="15727"/>
                  </a:lnTo>
                  <a:lnTo>
                    <a:pt x="0" y="1"/>
                  </a:lnTo>
                  <a:lnTo>
                    <a:pt x="5897" y="1"/>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31"/>
            <p:cNvSpPr/>
            <p:nvPr/>
          </p:nvSpPr>
          <p:spPr>
            <a:xfrm flipH="1">
              <a:off x="10084862" y="4579499"/>
              <a:ext cx="863136" cy="153111"/>
            </a:xfrm>
            <a:custGeom>
              <a:avLst/>
              <a:gdLst/>
              <a:ahLst/>
              <a:cxnLst/>
              <a:rect l="l" t="t" r="r" b="b"/>
              <a:pathLst>
                <a:path w="12357" h="2192" extrusionOk="0">
                  <a:moveTo>
                    <a:pt x="6179" y="1"/>
                  </a:moveTo>
                  <a:cubicBezTo>
                    <a:pt x="9268" y="1"/>
                    <a:pt x="11795" y="955"/>
                    <a:pt x="12357" y="2191"/>
                  </a:cubicBezTo>
                  <a:lnTo>
                    <a:pt x="1" y="2191"/>
                  </a:lnTo>
                  <a:cubicBezTo>
                    <a:pt x="562" y="955"/>
                    <a:pt x="3090" y="1"/>
                    <a:pt x="6179" y="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31"/>
            <p:cNvSpPr/>
            <p:nvPr/>
          </p:nvSpPr>
          <p:spPr>
            <a:xfrm flipH="1">
              <a:off x="10084864" y="4618754"/>
              <a:ext cx="761155" cy="113856"/>
            </a:xfrm>
            <a:custGeom>
              <a:avLst/>
              <a:gdLst/>
              <a:ahLst/>
              <a:cxnLst/>
              <a:rect l="l" t="t" r="r" b="b"/>
              <a:pathLst>
                <a:path w="10897" h="1630" extrusionOk="0">
                  <a:moveTo>
                    <a:pt x="10279" y="843"/>
                  </a:moveTo>
                  <a:cubicBezTo>
                    <a:pt x="10560" y="1067"/>
                    <a:pt x="10728" y="1348"/>
                    <a:pt x="10897" y="1629"/>
                  </a:cubicBezTo>
                  <a:lnTo>
                    <a:pt x="1" y="1629"/>
                  </a:lnTo>
                  <a:cubicBezTo>
                    <a:pt x="956" y="674"/>
                    <a:pt x="3146" y="56"/>
                    <a:pt x="5730" y="56"/>
                  </a:cubicBezTo>
                  <a:cubicBezTo>
                    <a:pt x="7302" y="0"/>
                    <a:pt x="8819" y="281"/>
                    <a:pt x="10279" y="843"/>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31"/>
            <p:cNvSpPr/>
            <p:nvPr/>
          </p:nvSpPr>
          <p:spPr>
            <a:xfrm flipH="1">
              <a:off x="10084862" y="4732538"/>
              <a:ext cx="863136" cy="70688"/>
            </a:xfrm>
            <a:custGeom>
              <a:avLst/>
              <a:gdLst/>
              <a:ahLst/>
              <a:cxnLst/>
              <a:rect l="l" t="t" r="r" b="b"/>
              <a:pathLst>
                <a:path w="12357" h="1012" extrusionOk="0">
                  <a:moveTo>
                    <a:pt x="1" y="1011"/>
                  </a:moveTo>
                  <a:lnTo>
                    <a:pt x="12357" y="1011"/>
                  </a:lnTo>
                  <a:lnTo>
                    <a:pt x="12357"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31"/>
            <p:cNvSpPr/>
            <p:nvPr/>
          </p:nvSpPr>
          <p:spPr>
            <a:xfrm flipH="1">
              <a:off x="10155483" y="2982826"/>
              <a:ext cx="643458" cy="404152"/>
            </a:xfrm>
            <a:custGeom>
              <a:avLst/>
              <a:gdLst/>
              <a:ahLst/>
              <a:cxnLst/>
              <a:rect l="l" t="t" r="r" b="b"/>
              <a:pathLst>
                <a:path w="9212" h="5786" extrusionOk="0">
                  <a:moveTo>
                    <a:pt x="9043" y="1"/>
                  </a:moveTo>
                  <a:cubicBezTo>
                    <a:pt x="7583" y="675"/>
                    <a:pt x="6010" y="1012"/>
                    <a:pt x="4382" y="1012"/>
                  </a:cubicBezTo>
                  <a:cubicBezTo>
                    <a:pt x="2865" y="1068"/>
                    <a:pt x="1573" y="1124"/>
                    <a:pt x="843" y="2023"/>
                  </a:cubicBezTo>
                  <a:cubicBezTo>
                    <a:pt x="225" y="2753"/>
                    <a:pt x="1" y="3932"/>
                    <a:pt x="225" y="5786"/>
                  </a:cubicBezTo>
                  <a:lnTo>
                    <a:pt x="619" y="5729"/>
                  </a:lnTo>
                  <a:cubicBezTo>
                    <a:pt x="450" y="4045"/>
                    <a:pt x="562" y="2921"/>
                    <a:pt x="1124" y="2303"/>
                  </a:cubicBezTo>
                  <a:cubicBezTo>
                    <a:pt x="1798" y="1517"/>
                    <a:pt x="3034" y="1461"/>
                    <a:pt x="4438" y="1405"/>
                  </a:cubicBezTo>
                  <a:cubicBezTo>
                    <a:pt x="6067" y="1405"/>
                    <a:pt x="7695" y="1068"/>
                    <a:pt x="9212" y="394"/>
                  </a:cubicBezTo>
                  <a:lnTo>
                    <a:pt x="9043" y="1"/>
                  </a:lnTo>
                  <a:close/>
                </a:path>
              </a:pathLst>
            </a:custGeom>
            <a:solidFill>
              <a:srgbClr val="2E66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31"/>
            <p:cNvSpPr/>
            <p:nvPr/>
          </p:nvSpPr>
          <p:spPr>
            <a:xfrm flipH="1">
              <a:off x="9578797" y="2618006"/>
              <a:ext cx="1498632" cy="1353553"/>
            </a:xfrm>
            <a:custGeom>
              <a:avLst/>
              <a:gdLst/>
              <a:ahLst/>
              <a:cxnLst/>
              <a:rect l="l" t="t" r="r" b="b"/>
              <a:pathLst>
                <a:path w="21455" h="19378" extrusionOk="0">
                  <a:moveTo>
                    <a:pt x="21455" y="3707"/>
                  </a:moveTo>
                  <a:lnTo>
                    <a:pt x="18310" y="0"/>
                  </a:lnTo>
                  <a:lnTo>
                    <a:pt x="0" y="15670"/>
                  </a:lnTo>
                  <a:lnTo>
                    <a:pt x="3201" y="19377"/>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31"/>
            <p:cNvSpPr/>
            <p:nvPr/>
          </p:nvSpPr>
          <p:spPr>
            <a:xfrm flipH="1">
              <a:off x="9586620" y="2665084"/>
              <a:ext cx="1459446" cy="1306474"/>
            </a:xfrm>
            <a:custGeom>
              <a:avLst/>
              <a:gdLst/>
              <a:ahLst/>
              <a:cxnLst/>
              <a:rect l="l" t="t" r="r" b="b"/>
              <a:pathLst>
                <a:path w="20894" h="18704" extrusionOk="0">
                  <a:moveTo>
                    <a:pt x="0" y="15558"/>
                  </a:moveTo>
                  <a:lnTo>
                    <a:pt x="2752" y="18703"/>
                  </a:lnTo>
                  <a:lnTo>
                    <a:pt x="20894" y="3146"/>
                  </a:lnTo>
                  <a:lnTo>
                    <a:pt x="18198"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31"/>
            <p:cNvSpPr/>
            <p:nvPr/>
          </p:nvSpPr>
          <p:spPr>
            <a:xfrm flipH="1">
              <a:off x="9617983" y="2665084"/>
              <a:ext cx="1424172" cy="1271130"/>
            </a:xfrm>
            <a:custGeom>
              <a:avLst/>
              <a:gdLst/>
              <a:ahLst/>
              <a:cxnLst/>
              <a:rect l="l" t="t" r="r" b="b"/>
              <a:pathLst>
                <a:path w="20389" h="18198" extrusionOk="0">
                  <a:moveTo>
                    <a:pt x="20388" y="2640"/>
                  </a:moveTo>
                  <a:lnTo>
                    <a:pt x="18142" y="0"/>
                  </a:lnTo>
                  <a:lnTo>
                    <a:pt x="1" y="15558"/>
                  </a:lnTo>
                  <a:lnTo>
                    <a:pt x="2247" y="18198"/>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31"/>
            <p:cNvSpPr/>
            <p:nvPr/>
          </p:nvSpPr>
          <p:spPr>
            <a:xfrm flipH="1">
              <a:off x="10253554" y="3473234"/>
              <a:ext cx="466877" cy="329622"/>
            </a:xfrm>
            <a:custGeom>
              <a:avLst/>
              <a:gdLst/>
              <a:ahLst/>
              <a:cxnLst/>
              <a:rect l="l" t="t" r="r" b="b"/>
              <a:pathLst>
                <a:path w="6684" h="4719" extrusionOk="0">
                  <a:moveTo>
                    <a:pt x="6684" y="56"/>
                  </a:moveTo>
                  <a:lnTo>
                    <a:pt x="6684" y="3258"/>
                  </a:lnTo>
                  <a:cubicBezTo>
                    <a:pt x="5897" y="4156"/>
                    <a:pt x="4718" y="4718"/>
                    <a:pt x="3538" y="4718"/>
                  </a:cubicBezTo>
                  <a:cubicBezTo>
                    <a:pt x="2078" y="4718"/>
                    <a:pt x="786" y="3988"/>
                    <a:pt x="0" y="2808"/>
                  </a:cubicBezTo>
                  <a:lnTo>
                    <a:pt x="0"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31"/>
            <p:cNvSpPr/>
            <p:nvPr/>
          </p:nvSpPr>
          <p:spPr>
            <a:xfrm flipH="1">
              <a:off x="10222190" y="3151511"/>
              <a:ext cx="588486" cy="588556"/>
            </a:xfrm>
            <a:custGeom>
              <a:avLst/>
              <a:gdLst/>
              <a:ahLst/>
              <a:cxnLst/>
              <a:rect l="l" t="t" r="r" b="b"/>
              <a:pathLst>
                <a:path w="8425" h="8426" extrusionOk="0">
                  <a:moveTo>
                    <a:pt x="4213" y="1"/>
                  </a:moveTo>
                  <a:cubicBezTo>
                    <a:pt x="6572" y="1"/>
                    <a:pt x="8425" y="1854"/>
                    <a:pt x="8425" y="4213"/>
                  </a:cubicBezTo>
                  <a:cubicBezTo>
                    <a:pt x="8425" y="6516"/>
                    <a:pt x="6572" y="8425"/>
                    <a:pt x="4213" y="8425"/>
                  </a:cubicBezTo>
                  <a:cubicBezTo>
                    <a:pt x="1910" y="8425"/>
                    <a:pt x="0" y="6516"/>
                    <a:pt x="0" y="4213"/>
                  </a:cubicBezTo>
                  <a:cubicBezTo>
                    <a:pt x="0" y="1854"/>
                    <a:pt x="1910" y="1"/>
                    <a:pt x="4213" y="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31"/>
            <p:cNvSpPr/>
            <p:nvPr/>
          </p:nvSpPr>
          <p:spPr>
            <a:xfrm flipH="1">
              <a:off x="10226102" y="3186854"/>
              <a:ext cx="561035" cy="553212"/>
            </a:xfrm>
            <a:custGeom>
              <a:avLst/>
              <a:gdLst/>
              <a:ahLst/>
              <a:cxnLst/>
              <a:rect l="l" t="t" r="r" b="b"/>
              <a:pathLst>
                <a:path w="8032" h="7920" extrusionOk="0">
                  <a:moveTo>
                    <a:pt x="7526" y="1629"/>
                  </a:moveTo>
                  <a:cubicBezTo>
                    <a:pt x="7863" y="2247"/>
                    <a:pt x="8032" y="2977"/>
                    <a:pt x="8032" y="3707"/>
                  </a:cubicBezTo>
                  <a:cubicBezTo>
                    <a:pt x="8032" y="6010"/>
                    <a:pt x="6178" y="7919"/>
                    <a:pt x="3819" y="7919"/>
                  </a:cubicBezTo>
                  <a:cubicBezTo>
                    <a:pt x="2584" y="7863"/>
                    <a:pt x="1348" y="7302"/>
                    <a:pt x="562" y="6291"/>
                  </a:cubicBezTo>
                  <a:cubicBezTo>
                    <a:pt x="169" y="5673"/>
                    <a:pt x="0" y="4943"/>
                    <a:pt x="0" y="4213"/>
                  </a:cubicBezTo>
                  <a:cubicBezTo>
                    <a:pt x="0" y="1910"/>
                    <a:pt x="1910" y="0"/>
                    <a:pt x="4213" y="0"/>
                  </a:cubicBezTo>
                  <a:cubicBezTo>
                    <a:pt x="5504" y="0"/>
                    <a:pt x="6740" y="618"/>
                    <a:pt x="7526" y="1629"/>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31"/>
            <p:cNvSpPr/>
            <p:nvPr/>
          </p:nvSpPr>
          <p:spPr>
            <a:xfrm flipH="1">
              <a:off x="10316280" y="3300638"/>
              <a:ext cx="341427" cy="341357"/>
            </a:xfrm>
            <a:custGeom>
              <a:avLst/>
              <a:gdLst/>
              <a:ahLst/>
              <a:cxnLst/>
              <a:rect l="l" t="t" r="r" b="b"/>
              <a:pathLst>
                <a:path w="4888" h="4887" extrusionOk="0">
                  <a:moveTo>
                    <a:pt x="2472" y="0"/>
                  </a:moveTo>
                  <a:cubicBezTo>
                    <a:pt x="3820" y="0"/>
                    <a:pt x="4887" y="1123"/>
                    <a:pt x="4887" y="2471"/>
                  </a:cubicBezTo>
                  <a:cubicBezTo>
                    <a:pt x="4887" y="3763"/>
                    <a:pt x="3820" y="4886"/>
                    <a:pt x="2472" y="4886"/>
                  </a:cubicBezTo>
                  <a:cubicBezTo>
                    <a:pt x="1124" y="4886"/>
                    <a:pt x="57" y="3763"/>
                    <a:pt x="1" y="2471"/>
                  </a:cubicBezTo>
                  <a:cubicBezTo>
                    <a:pt x="1" y="1123"/>
                    <a:pt x="1124" y="0"/>
                    <a:pt x="2472" y="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31"/>
            <p:cNvSpPr/>
            <p:nvPr/>
          </p:nvSpPr>
          <p:spPr>
            <a:xfrm flipH="1">
              <a:off x="10343801" y="3273117"/>
              <a:ext cx="341357" cy="341427"/>
            </a:xfrm>
            <a:custGeom>
              <a:avLst/>
              <a:gdLst/>
              <a:ahLst/>
              <a:cxnLst/>
              <a:rect l="l" t="t" r="r" b="b"/>
              <a:pathLst>
                <a:path w="4887" h="4888" extrusionOk="0">
                  <a:moveTo>
                    <a:pt x="2416" y="57"/>
                  </a:moveTo>
                  <a:cubicBezTo>
                    <a:pt x="3764" y="1"/>
                    <a:pt x="4887" y="1124"/>
                    <a:pt x="4887" y="2472"/>
                  </a:cubicBezTo>
                  <a:cubicBezTo>
                    <a:pt x="4887" y="3764"/>
                    <a:pt x="3764" y="4887"/>
                    <a:pt x="2416" y="4887"/>
                  </a:cubicBezTo>
                  <a:cubicBezTo>
                    <a:pt x="1124" y="4887"/>
                    <a:pt x="1" y="3764"/>
                    <a:pt x="1" y="2472"/>
                  </a:cubicBezTo>
                  <a:cubicBezTo>
                    <a:pt x="1" y="1124"/>
                    <a:pt x="1124" y="1"/>
                    <a:pt x="2416" y="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31"/>
            <p:cNvSpPr/>
            <p:nvPr/>
          </p:nvSpPr>
          <p:spPr>
            <a:xfrm flipH="1">
              <a:off x="10347713" y="3308461"/>
              <a:ext cx="302101" cy="306083"/>
            </a:xfrm>
            <a:custGeom>
              <a:avLst/>
              <a:gdLst/>
              <a:ahLst/>
              <a:cxnLst/>
              <a:rect l="l" t="t" r="r" b="b"/>
              <a:pathLst>
                <a:path w="4325" h="4382" extrusionOk="0">
                  <a:moveTo>
                    <a:pt x="3819" y="450"/>
                  </a:moveTo>
                  <a:cubicBezTo>
                    <a:pt x="4156" y="899"/>
                    <a:pt x="4325" y="1404"/>
                    <a:pt x="4325" y="1966"/>
                  </a:cubicBezTo>
                  <a:cubicBezTo>
                    <a:pt x="4325" y="3258"/>
                    <a:pt x="3258" y="4325"/>
                    <a:pt x="1910" y="4381"/>
                  </a:cubicBezTo>
                  <a:cubicBezTo>
                    <a:pt x="1404" y="4381"/>
                    <a:pt x="899" y="4213"/>
                    <a:pt x="506" y="3876"/>
                  </a:cubicBezTo>
                  <a:cubicBezTo>
                    <a:pt x="169" y="3483"/>
                    <a:pt x="0" y="2921"/>
                    <a:pt x="0" y="2415"/>
                  </a:cubicBezTo>
                  <a:cubicBezTo>
                    <a:pt x="0" y="1067"/>
                    <a:pt x="1067" y="0"/>
                    <a:pt x="2415" y="0"/>
                  </a:cubicBezTo>
                  <a:cubicBezTo>
                    <a:pt x="2921" y="0"/>
                    <a:pt x="3426" y="169"/>
                    <a:pt x="3875" y="450"/>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31"/>
            <p:cNvSpPr/>
            <p:nvPr/>
          </p:nvSpPr>
          <p:spPr>
            <a:xfrm flipH="1">
              <a:off x="10367341" y="3308461"/>
              <a:ext cx="286455" cy="282543"/>
            </a:xfrm>
            <a:custGeom>
              <a:avLst/>
              <a:gdLst/>
              <a:ahLst/>
              <a:cxnLst/>
              <a:rect l="l" t="t" r="r" b="b"/>
              <a:pathLst>
                <a:path w="4101" h="4045" extrusionOk="0">
                  <a:moveTo>
                    <a:pt x="338" y="3595"/>
                  </a:moveTo>
                  <a:cubicBezTo>
                    <a:pt x="113" y="3258"/>
                    <a:pt x="1" y="2809"/>
                    <a:pt x="1" y="2415"/>
                  </a:cubicBezTo>
                  <a:cubicBezTo>
                    <a:pt x="1" y="1067"/>
                    <a:pt x="1068" y="0"/>
                    <a:pt x="2416" y="0"/>
                  </a:cubicBezTo>
                  <a:cubicBezTo>
                    <a:pt x="2921" y="0"/>
                    <a:pt x="3371" y="113"/>
                    <a:pt x="3764" y="394"/>
                  </a:cubicBezTo>
                  <a:cubicBezTo>
                    <a:pt x="3989" y="730"/>
                    <a:pt x="4101" y="1180"/>
                    <a:pt x="4101" y="1573"/>
                  </a:cubicBezTo>
                  <a:cubicBezTo>
                    <a:pt x="4101" y="2921"/>
                    <a:pt x="2978" y="4044"/>
                    <a:pt x="1686" y="4044"/>
                  </a:cubicBezTo>
                  <a:cubicBezTo>
                    <a:pt x="1180" y="4044"/>
                    <a:pt x="731" y="3876"/>
                    <a:pt x="338" y="3595"/>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31"/>
            <p:cNvSpPr/>
            <p:nvPr/>
          </p:nvSpPr>
          <p:spPr>
            <a:xfrm flipH="1">
              <a:off x="9496395" y="2563104"/>
              <a:ext cx="372789" cy="372720"/>
            </a:xfrm>
            <a:custGeom>
              <a:avLst/>
              <a:gdLst/>
              <a:ahLst/>
              <a:cxnLst/>
              <a:rect l="l" t="t" r="r" b="b"/>
              <a:pathLst>
                <a:path w="5337" h="5336" extrusionOk="0">
                  <a:moveTo>
                    <a:pt x="2697" y="0"/>
                  </a:moveTo>
                  <a:cubicBezTo>
                    <a:pt x="4157" y="0"/>
                    <a:pt x="5336" y="1180"/>
                    <a:pt x="5336" y="2696"/>
                  </a:cubicBezTo>
                  <a:cubicBezTo>
                    <a:pt x="5336" y="4156"/>
                    <a:pt x="4157" y="5336"/>
                    <a:pt x="2697" y="5336"/>
                  </a:cubicBezTo>
                  <a:cubicBezTo>
                    <a:pt x="1236" y="5336"/>
                    <a:pt x="57" y="4156"/>
                    <a:pt x="57" y="2696"/>
                  </a:cubicBezTo>
                  <a:cubicBezTo>
                    <a:pt x="1" y="1180"/>
                    <a:pt x="1236" y="0"/>
                    <a:pt x="2697" y="0"/>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31"/>
            <p:cNvSpPr/>
            <p:nvPr/>
          </p:nvSpPr>
          <p:spPr>
            <a:xfrm flipH="1">
              <a:off x="9496395" y="2586643"/>
              <a:ext cx="357073" cy="349180"/>
            </a:xfrm>
            <a:custGeom>
              <a:avLst/>
              <a:gdLst/>
              <a:ahLst/>
              <a:cxnLst/>
              <a:rect l="l" t="t" r="r" b="b"/>
              <a:pathLst>
                <a:path w="5112" h="4999" extrusionOk="0">
                  <a:moveTo>
                    <a:pt x="4774" y="1011"/>
                  </a:moveTo>
                  <a:cubicBezTo>
                    <a:pt x="4999" y="1404"/>
                    <a:pt x="5111" y="1854"/>
                    <a:pt x="5111" y="2359"/>
                  </a:cubicBezTo>
                  <a:cubicBezTo>
                    <a:pt x="5111" y="3763"/>
                    <a:pt x="3932" y="4999"/>
                    <a:pt x="2472" y="4999"/>
                  </a:cubicBezTo>
                  <a:cubicBezTo>
                    <a:pt x="1629" y="4999"/>
                    <a:pt x="843" y="4606"/>
                    <a:pt x="337" y="3988"/>
                  </a:cubicBezTo>
                  <a:cubicBezTo>
                    <a:pt x="113" y="3595"/>
                    <a:pt x="0" y="3145"/>
                    <a:pt x="0" y="2696"/>
                  </a:cubicBezTo>
                  <a:cubicBezTo>
                    <a:pt x="0" y="1180"/>
                    <a:pt x="1236" y="0"/>
                    <a:pt x="2696" y="56"/>
                  </a:cubicBezTo>
                  <a:cubicBezTo>
                    <a:pt x="3483" y="0"/>
                    <a:pt x="4269" y="393"/>
                    <a:pt x="4774" y="1067"/>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31"/>
            <p:cNvSpPr/>
            <p:nvPr/>
          </p:nvSpPr>
          <p:spPr>
            <a:xfrm flipH="1">
              <a:off x="9555280" y="2657261"/>
              <a:ext cx="215837" cy="215837"/>
            </a:xfrm>
            <a:custGeom>
              <a:avLst/>
              <a:gdLst/>
              <a:ahLst/>
              <a:cxnLst/>
              <a:rect l="l" t="t" r="r" b="b"/>
              <a:pathLst>
                <a:path w="3090" h="3090" extrusionOk="0">
                  <a:moveTo>
                    <a:pt x="1573" y="0"/>
                  </a:moveTo>
                  <a:cubicBezTo>
                    <a:pt x="2416" y="0"/>
                    <a:pt x="3090" y="730"/>
                    <a:pt x="3090" y="1573"/>
                  </a:cubicBezTo>
                  <a:cubicBezTo>
                    <a:pt x="3090" y="2415"/>
                    <a:pt x="2416" y="3089"/>
                    <a:pt x="1573" y="3089"/>
                  </a:cubicBezTo>
                  <a:cubicBezTo>
                    <a:pt x="731" y="3089"/>
                    <a:pt x="1" y="2415"/>
                    <a:pt x="1" y="1573"/>
                  </a:cubicBezTo>
                  <a:cubicBezTo>
                    <a:pt x="1" y="730"/>
                    <a:pt x="731" y="0"/>
                    <a:pt x="1573" y="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31"/>
            <p:cNvSpPr/>
            <p:nvPr/>
          </p:nvSpPr>
          <p:spPr>
            <a:xfrm flipH="1">
              <a:off x="9574838" y="2641545"/>
              <a:ext cx="211925" cy="215837"/>
            </a:xfrm>
            <a:custGeom>
              <a:avLst/>
              <a:gdLst/>
              <a:ahLst/>
              <a:cxnLst/>
              <a:rect l="l" t="t" r="r" b="b"/>
              <a:pathLst>
                <a:path w="3034" h="3090" extrusionOk="0">
                  <a:moveTo>
                    <a:pt x="1517" y="0"/>
                  </a:moveTo>
                  <a:cubicBezTo>
                    <a:pt x="2359" y="0"/>
                    <a:pt x="3033" y="674"/>
                    <a:pt x="3033" y="1573"/>
                  </a:cubicBezTo>
                  <a:cubicBezTo>
                    <a:pt x="3033" y="2415"/>
                    <a:pt x="2359" y="3089"/>
                    <a:pt x="1517" y="3089"/>
                  </a:cubicBezTo>
                  <a:cubicBezTo>
                    <a:pt x="674" y="3089"/>
                    <a:pt x="0" y="2415"/>
                    <a:pt x="0" y="1573"/>
                  </a:cubicBezTo>
                  <a:cubicBezTo>
                    <a:pt x="0" y="674"/>
                    <a:pt x="674" y="0"/>
                    <a:pt x="1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31"/>
            <p:cNvSpPr/>
            <p:nvPr/>
          </p:nvSpPr>
          <p:spPr>
            <a:xfrm flipH="1">
              <a:off x="9574838" y="2661172"/>
              <a:ext cx="192297" cy="196209"/>
            </a:xfrm>
            <a:custGeom>
              <a:avLst/>
              <a:gdLst/>
              <a:ahLst/>
              <a:cxnLst/>
              <a:rect l="l" t="t" r="r" b="b"/>
              <a:pathLst>
                <a:path w="2753" h="2809" extrusionOk="0">
                  <a:moveTo>
                    <a:pt x="2415" y="393"/>
                  </a:moveTo>
                  <a:cubicBezTo>
                    <a:pt x="2640" y="618"/>
                    <a:pt x="2752" y="955"/>
                    <a:pt x="2752" y="1292"/>
                  </a:cubicBezTo>
                  <a:cubicBezTo>
                    <a:pt x="2752" y="2134"/>
                    <a:pt x="2078" y="2808"/>
                    <a:pt x="1236" y="2808"/>
                  </a:cubicBezTo>
                  <a:cubicBezTo>
                    <a:pt x="899" y="2808"/>
                    <a:pt x="562" y="2696"/>
                    <a:pt x="281" y="2471"/>
                  </a:cubicBezTo>
                  <a:cubicBezTo>
                    <a:pt x="112" y="2191"/>
                    <a:pt x="0" y="1854"/>
                    <a:pt x="0" y="1517"/>
                  </a:cubicBezTo>
                  <a:cubicBezTo>
                    <a:pt x="0" y="674"/>
                    <a:pt x="674" y="0"/>
                    <a:pt x="1516" y="0"/>
                  </a:cubicBezTo>
                  <a:cubicBezTo>
                    <a:pt x="1853" y="0"/>
                    <a:pt x="2190" y="113"/>
                    <a:pt x="2415" y="33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31"/>
            <p:cNvSpPr/>
            <p:nvPr/>
          </p:nvSpPr>
          <p:spPr>
            <a:xfrm flipH="1">
              <a:off x="9586643" y="2661172"/>
              <a:ext cx="180492" cy="180492"/>
            </a:xfrm>
            <a:custGeom>
              <a:avLst/>
              <a:gdLst/>
              <a:ahLst/>
              <a:cxnLst/>
              <a:rect l="l" t="t" r="r" b="b"/>
              <a:pathLst>
                <a:path w="2584" h="2584" extrusionOk="0">
                  <a:moveTo>
                    <a:pt x="169" y="2303"/>
                  </a:moveTo>
                  <a:cubicBezTo>
                    <a:pt x="56" y="2078"/>
                    <a:pt x="0" y="1797"/>
                    <a:pt x="0" y="1573"/>
                  </a:cubicBezTo>
                  <a:cubicBezTo>
                    <a:pt x="0" y="730"/>
                    <a:pt x="674" y="0"/>
                    <a:pt x="1516" y="0"/>
                  </a:cubicBezTo>
                  <a:cubicBezTo>
                    <a:pt x="1797" y="0"/>
                    <a:pt x="2134" y="113"/>
                    <a:pt x="2359" y="281"/>
                  </a:cubicBezTo>
                  <a:cubicBezTo>
                    <a:pt x="2527" y="506"/>
                    <a:pt x="2584" y="787"/>
                    <a:pt x="2584" y="1067"/>
                  </a:cubicBezTo>
                  <a:cubicBezTo>
                    <a:pt x="2584" y="1910"/>
                    <a:pt x="1853" y="2584"/>
                    <a:pt x="1011" y="2584"/>
                  </a:cubicBezTo>
                  <a:cubicBezTo>
                    <a:pt x="730" y="2584"/>
                    <a:pt x="449" y="2528"/>
                    <a:pt x="169" y="2359"/>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31"/>
            <p:cNvSpPr/>
            <p:nvPr/>
          </p:nvSpPr>
          <p:spPr>
            <a:xfrm flipH="1">
              <a:off x="9629810" y="3069159"/>
              <a:ext cx="105962" cy="109874"/>
            </a:xfrm>
            <a:custGeom>
              <a:avLst/>
              <a:gdLst/>
              <a:ahLst/>
              <a:cxnLst/>
              <a:rect l="l" t="t" r="r" b="b"/>
              <a:pathLst>
                <a:path w="1517" h="1573" extrusionOk="0">
                  <a:moveTo>
                    <a:pt x="787" y="56"/>
                  </a:moveTo>
                  <a:cubicBezTo>
                    <a:pt x="1180" y="56"/>
                    <a:pt x="1517" y="337"/>
                    <a:pt x="1517" y="787"/>
                  </a:cubicBezTo>
                  <a:cubicBezTo>
                    <a:pt x="1517" y="1180"/>
                    <a:pt x="1180" y="1517"/>
                    <a:pt x="787" y="1573"/>
                  </a:cubicBezTo>
                  <a:cubicBezTo>
                    <a:pt x="337" y="1517"/>
                    <a:pt x="0" y="1180"/>
                    <a:pt x="57" y="787"/>
                  </a:cubicBezTo>
                  <a:cubicBezTo>
                    <a:pt x="0" y="393"/>
                    <a:pt x="337" y="0"/>
                    <a:pt x="787" y="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31"/>
            <p:cNvSpPr/>
            <p:nvPr/>
          </p:nvSpPr>
          <p:spPr>
            <a:xfrm flipH="1">
              <a:off x="9629811" y="3080894"/>
              <a:ext cx="94228" cy="98139"/>
            </a:xfrm>
            <a:custGeom>
              <a:avLst/>
              <a:gdLst/>
              <a:ahLst/>
              <a:cxnLst/>
              <a:rect l="l" t="t" r="r" b="b"/>
              <a:pathLst>
                <a:path w="1349" h="1405" extrusionOk="0">
                  <a:moveTo>
                    <a:pt x="1236" y="169"/>
                  </a:moveTo>
                  <a:cubicBezTo>
                    <a:pt x="1293" y="282"/>
                    <a:pt x="1349" y="450"/>
                    <a:pt x="1349" y="619"/>
                  </a:cubicBezTo>
                  <a:cubicBezTo>
                    <a:pt x="1349" y="1012"/>
                    <a:pt x="1012" y="1405"/>
                    <a:pt x="619" y="1405"/>
                  </a:cubicBezTo>
                  <a:cubicBezTo>
                    <a:pt x="450" y="1405"/>
                    <a:pt x="282" y="1349"/>
                    <a:pt x="169" y="1236"/>
                  </a:cubicBezTo>
                  <a:cubicBezTo>
                    <a:pt x="57" y="1068"/>
                    <a:pt x="1" y="956"/>
                    <a:pt x="1" y="787"/>
                  </a:cubicBezTo>
                  <a:cubicBezTo>
                    <a:pt x="1" y="338"/>
                    <a:pt x="338" y="1"/>
                    <a:pt x="787" y="1"/>
                  </a:cubicBezTo>
                  <a:cubicBezTo>
                    <a:pt x="899" y="1"/>
                    <a:pt x="1068" y="57"/>
                    <a:pt x="1236" y="169"/>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31"/>
            <p:cNvSpPr/>
            <p:nvPr/>
          </p:nvSpPr>
          <p:spPr>
            <a:xfrm flipH="1">
              <a:off x="9633722" y="3080894"/>
              <a:ext cx="90316" cy="86404"/>
            </a:xfrm>
            <a:custGeom>
              <a:avLst/>
              <a:gdLst/>
              <a:ahLst/>
              <a:cxnLst/>
              <a:rect l="l" t="t" r="r" b="b"/>
              <a:pathLst>
                <a:path w="1293" h="1237" extrusionOk="0">
                  <a:moveTo>
                    <a:pt x="113" y="1124"/>
                  </a:moveTo>
                  <a:cubicBezTo>
                    <a:pt x="57" y="1012"/>
                    <a:pt x="1" y="899"/>
                    <a:pt x="1" y="787"/>
                  </a:cubicBezTo>
                  <a:cubicBezTo>
                    <a:pt x="1" y="338"/>
                    <a:pt x="338" y="1"/>
                    <a:pt x="787" y="1"/>
                  </a:cubicBezTo>
                  <a:cubicBezTo>
                    <a:pt x="899" y="1"/>
                    <a:pt x="1068" y="57"/>
                    <a:pt x="1180" y="113"/>
                  </a:cubicBezTo>
                  <a:cubicBezTo>
                    <a:pt x="1236" y="225"/>
                    <a:pt x="1293" y="394"/>
                    <a:pt x="1293" y="506"/>
                  </a:cubicBezTo>
                  <a:cubicBezTo>
                    <a:pt x="1293" y="899"/>
                    <a:pt x="956" y="1236"/>
                    <a:pt x="506" y="1236"/>
                  </a:cubicBezTo>
                  <a:cubicBezTo>
                    <a:pt x="394" y="1236"/>
                    <a:pt x="226" y="1236"/>
                    <a:pt x="113" y="1124"/>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31"/>
            <p:cNvSpPr/>
            <p:nvPr/>
          </p:nvSpPr>
          <p:spPr>
            <a:xfrm flipH="1">
              <a:off x="10936123" y="3685086"/>
              <a:ext cx="62865" cy="721900"/>
            </a:xfrm>
            <a:custGeom>
              <a:avLst/>
              <a:gdLst/>
              <a:ahLst/>
              <a:cxnLst/>
              <a:rect l="l" t="t" r="r" b="b"/>
              <a:pathLst>
                <a:path w="900" h="10335" extrusionOk="0">
                  <a:moveTo>
                    <a:pt x="899" y="0"/>
                  </a:moveTo>
                  <a:lnTo>
                    <a:pt x="899" y="10334"/>
                  </a:lnTo>
                  <a:lnTo>
                    <a:pt x="0" y="10334"/>
                  </a:lnTo>
                  <a:lnTo>
                    <a:pt x="0" y="0"/>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5" name="Google Shape;13135;p31"/>
            <p:cNvSpPr/>
            <p:nvPr/>
          </p:nvSpPr>
          <p:spPr>
            <a:xfrm flipH="1">
              <a:off x="10936123" y="3696820"/>
              <a:ext cx="62865" cy="388436"/>
            </a:xfrm>
            <a:custGeom>
              <a:avLst/>
              <a:gdLst/>
              <a:ahLst/>
              <a:cxnLst/>
              <a:rect l="l" t="t" r="r" b="b"/>
              <a:pathLst>
                <a:path w="900" h="5561" extrusionOk="0">
                  <a:moveTo>
                    <a:pt x="899" y="1"/>
                  </a:moveTo>
                  <a:lnTo>
                    <a:pt x="899" y="5561"/>
                  </a:lnTo>
                  <a:lnTo>
                    <a:pt x="618" y="5561"/>
                  </a:lnTo>
                  <a:cubicBezTo>
                    <a:pt x="450" y="5505"/>
                    <a:pt x="225" y="5505"/>
                    <a:pt x="0" y="5449"/>
                  </a:cubicBezTo>
                  <a:lnTo>
                    <a:pt x="0" y="169"/>
                  </a:lnTo>
                  <a:cubicBezTo>
                    <a:pt x="281" y="57"/>
                    <a:pt x="562" y="1"/>
                    <a:pt x="899" y="1"/>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31"/>
            <p:cNvSpPr/>
            <p:nvPr/>
          </p:nvSpPr>
          <p:spPr>
            <a:xfrm flipH="1">
              <a:off x="10779239" y="4406903"/>
              <a:ext cx="309994" cy="153041"/>
            </a:xfrm>
            <a:custGeom>
              <a:avLst/>
              <a:gdLst/>
              <a:ahLst/>
              <a:cxnLst/>
              <a:rect l="l" t="t" r="r" b="b"/>
              <a:pathLst>
                <a:path w="4438" h="2191" extrusionOk="0">
                  <a:moveTo>
                    <a:pt x="4438" y="0"/>
                  </a:moveTo>
                  <a:lnTo>
                    <a:pt x="4438" y="2191"/>
                  </a:lnTo>
                  <a:lnTo>
                    <a:pt x="1124" y="2191"/>
                  </a:lnTo>
                  <a:cubicBezTo>
                    <a:pt x="1" y="2191"/>
                    <a:pt x="57" y="0"/>
                    <a:pt x="1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31"/>
            <p:cNvSpPr/>
            <p:nvPr/>
          </p:nvSpPr>
          <p:spPr>
            <a:xfrm flipH="1">
              <a:off x="10779239" y="4414726"/>
              <a:ext cx="294278" cy="149200"/>
            </a:xfrm>
            <a:custGeom>
              <a:avLst/>
              <a:gdLst/>
              <a:ahLst/>
              <a:cxnLst/>
              <a:rect l="l" t="t" r="r" b="b"/>
              <a:pathLst>
                <a:path w="4213" h="2136" extrusionOk="0">
                  <a:moveTo>
                    <a:pt x="4213" y="1"/>
                  </a:moveTo>
                  <a:lnTo>
                    <a:pt x="4213" y="2135"/>
                  </a:lnTo>
                  <a:lnTo>
                    <a:pt x="899" y="2135"/>
                  </a:lnTo>
                  <a:cubicBezTo>
                    <a:pt x="674" y="2135"/>
                    <a:pt x="506" y="2023"/>
                    <a:pt x="337" y="1910"/>
                  </a:cubicBezTo>
                  <a:cubicBezTo>
                    <a:pt x="0" y="1236"/>
                    <a:pt x="225" y="57"/>
                    <a:pt x="1011" y="57"/>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31"/>
            <p:cNvSpPr/>
            <p:nvPr/>
          </p:nvSpPr>
          <p:spPr>
            <a:xfrm flipH="1">
              <a:off x="10763521" y="3638007"/>
              <a:ext cx="411975" cy="411975"/>
            </a:xfrm>
            <a:custGeom>
              <a:avLst/>
              <a:gdLst/>
              <a:ahLst/>
              <a:cxnLst/>
              <a:rect l="l" t="t" r="r" b="b"/>
              <a:pathLst>
                <a:path w="5898" h="5898" extrusionOk="0">
                  <a:moveTo>
                    <a:pt x="2977" y="0"/>
                  </a:moveTo>
                  <a:cubicBezTo>
                    <a:pt x="4605" y="0"/>
                    <a:pt x="5897" y="1348"/>
                    <a:pt x="5897" y="2977"/>
                  </a:cubicBezTo>
                  <a:cubicBezTo>
                    <a:pt x="5897" y="4606"/>
                    <a:pt x="4605" y="5897"/>
                    <a:pt x="2977" y="5897"/>
                  </a:cubicBezTo>
                  <a:cubicBezTo>
                    <a:pt x="1348" y="5897"/>
                    <a:pt x="0" y="4606"/>
                    <a:pt x="0" y="2977"/>
                  </a:cubicBezTo>
                  <a:cubicBezTo>
                    <a:pt x="0" y="1348"/>
                    <a:pt x="1348" y="0"/>
                    <a:pt x="2977" y="0"/>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31"/>
            <p:cNvSpPr/>
            <p:nvPr/>
          </p:nvSpPr>
          <p:spPr>
            <a:xfrm flipH="1">
              <a:off x="10763521" y="3665458"/>
              <a:ext cx="396329" cy="384524"/>
            </a:xfrm>
            <a:custGeom>
              <a:avLst/>
              <a:gdLst/>
              <a:ahLst/>
              <a:cxnLst/>
              <a:rect l="l" t="t" r="r" b="b"/>
              <a:pathLst>
                <a:path w="5674" h="5505" extrusionOk="0">
                  <a:moveTo>
                    <a:pt x="5280" y="1124"/>
                  </a:moveTo>
                  <a:cubicBezTo>
                    <a:pt x="5561" y="1573"/>
                    <a:pt x="5673" y="2078"/>
                    <a:pt x="5673" y="2584"/>
                  </a:cubicBezTo>
                  <a:cubicBezTo>
                    <a:pt x="5673" y="4213"/>
                    <a:pt x="4381" y="5504"/>
                    <a:pt x="2753" y="5504"/>
                  </a:cubicBezTo>
                  <a:cubicBezTo>
                    <a:pt x="1798" y="5504"/>
                    <a:pt x="955" y="5111"/>
                    <a:pt x="394" y="4381"/>
                  </a:cubicBezTo>
                  <a:cubicBezTo>
                    <a:pt x="169" y="3932"/>
                    <a:pt x="57" y="3483"/>
                    <a:pt x="1" y="2921"/>
                  </a:cubicBezTo>
                  <a:cubicBezTo>
                    <a:pt x="57" y="1348"/>
                    <a:pt x="1349" y="0"/>
                    <a:pt x="2977" y="0"/>
                  </a:cubicBezTo>
                  <a:cubicBezTo>
                    <a:pt x="3876" y="0"/>
                    <a:pt x="4718" y="393"/>
                    <a:pt x="5280" y="1124"/>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31"/>
            <p:cNvSpPr/>
            <p:nvPr/>
          </p:nvSpPr>
          <p:spPr>
            <a:xfrm flipH="1">
              <a:off x="10826318" y="3743898"/>
              <a:ext cx="239376" cy="239376"/>
            </a:xfrm>
            <a:custGeom>
              <a:avLst/>
              <a:gdLst/>
              <a:ahLst/>
              <a:cxnLst/>
              <a:rect l="l" t="t" r="r" b="b"/>
              <a:pathLst>
                <a:path w="3427" h="3427" extrusionOk="0">
                  <a:moveTo>
                    <a:pt x="1686" y="1"/>
                  </a:moveTo>
                  <a:cubicBezTo>
                    <a:pt x="2640" y="1"/>
                    <a:pt x="3427" y="787"/>
                    <a:pt x="3427" y="1742"/>
                  </a:cubicBezTo>
                  <a:cubicBezTo>
                    <a:pt x="3427" y="2640"/>
                    <a:pt x="2640" y="3427"/>
                    <a:pt x="1686" y="3427"/>
                  </a:cubicBezTo>
                  <a:cubicBezTo>
                    <a:pt x="731" y="3427"/>
                    <a:pt x="1" y="2640"/>
                    <a:pt x="1" y="1742"/>
                  </a:cubicBezTo>
                  <a:cubicBezTo>
                    <a:pt x="1" y="787"/>
                    <a:pt x="731" y="1"/>
                    <a:pt x="1686" y="1"/>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31"/>
            <p:cNvSpPr/>
            <p:nvPr/>
          </p:nvSpPr>
          <p:spPr>
            <a:xfrm flipH="1">
              <a:off x="10849857" y="3724271"/>
              <a:ext cx="239376" cy="239376"/>
            </a:xfrm>
            <a:custGeom>
              <a:avLst/>
              <a:gdLst/>
              <a:ahLst/>
              <a:cxnLst/>
              <a:rect l="l" t="t" r="r" b="b"/>
              <a:pathLst>
                <a:path w="3427" h="3427" extrusionOk="0">
                  <a:moveTo>
                    <a:pt x="1742" y="1"/>
                  </a:moveTo>
                  <a:cubicBezTo>
                    <a:pt x="2640" y="1"/>
                    <a:pt x="3427" y="787"/>
                    <a:pt x="3427" y="1742"/>
                  </a:cubicBezTo>
                  <a:cubicBezTo>
                    <a:pt x="3427" y="2697"/>
                    <a:pt x="2640" y="3427"/>
                    <a:pt x="1742" y="3427"/>
                  </a:cubicBezTo>
                  <a:cubicBezTo>
                    <a:pt x="787" y="3427"/>
                    <a:pt x="1" y="2697"/>
                    <a:pt x="1" y="1742"/>
                  </a:cubicBezTo>
                  <a:cubicBezTo>
                    <a:pt x="1" y="787"/>
                    <a:pt x="787"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31"/>
            <p:cNvSpPr/>
            <p:nvPr/>
          </p:nvSpPr>
          <p:spPr>
            <a:xfrm flipH="1">
              <a:off x="10849857" y="3747810"/>
              <a:ext cx="215837" cy="215836"/>
            </a:xfrm>
            <a:custGeom>
              <a:avLst/>
              <a:gdLst/>
              <a:ahLst/>
              <a:cxnLst/>
              <a:rect l="l" t="t" r="r" b="b"/>
              <a:pathLst>
                <a:path w="3090" h="3090" extrusionOk="0">
                  <a:moveTo>
                    <a:pt x="2753" y="338"/>
                  </a:moveTo>
                  <a:cubicBezTo>
                    <a:pt x="2977" y="675"/>
                    <a:pt x="3090" y="1012"/>
                    <a:pt x="3090" y="1405"/>
                  </a:cubicBezTo>
                  <a:cubicBezTo>
                    <a:pt x="3090" y="2360"/>
                    <a:pt x="2303" y="3090"/>
                    <a:pt x="1405" y="3090"/>
                  </a:cubicBezTo>
                  <a:cubicBezTo>
                    <a:pt x="1012" y="3090"/>
                    <a:pt x="675" y="2978"/>
                    <a:pt x="338" y="2753"/>
                  </a:cubicBezTo>
                  <a:cubicBezTo>
                    <a:pt x="113" y="2472"/>
                    <a:pt x="1" y="2079"/>
                    <a:pt x="1" y="1742"/>
                  </a:cubicBezTo>
                  <a:cubicBezTo>
                    <a:pt x="1" y="787"/>
                    <a:pt x="787" y="1"/>
                    <a:pt x="1742" y="1"/>
                  </a:cubicBezTo>
                  <a:cubicBezTo>
                    <a:pt x="2079" y="1"/>
                    <a:pt x="2416" y="113"/>
                    <a:pt x="2753" y="338"/>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31"/>
            <p:cNvSpPr/>
            <p:nvPr/>
          </p:nvSpPr>
          <p:spPr>
            <a:xfrm flipH="1">
              <a:off x="10865574" y="3747810"/>
              <a:ext cx="200120" cy="200190"/>
            </a:xfrm>
            <a:custGeom>
              <a:avLst/>
              <a:gdLst/>
              <a:ahLst/>
              <a:cxnLst/>
              <a:rect l="l" t="t" r="r" b="b"/>
              <a:pathLst>
                <a:path w="2865" h="2866" extrusionOk="0">
                  <a:moveTo>
                    <a:pt x="225" y="2584"/>
                  </a:moveTo>
                  <a:cubicBezTo>
                    <a:pt x="113" y="2304"/>
                    <a:pt x="1" y="2023"/>
                    <a:pt x="1" y="1742"/>
                  </a:cubicBezTo>
                  <a:cubicBezTo>
                    <a:pt x="1" y="787"/>
                    <a:pt x="787" y="1"/>
                    <a:pt x="1742" y="1"/>
                  </a:cubicBezTo>
                  <a:cubicBezTo>
                    <a:pt x="2023" y="1"/>
                    <a:pt x="2360" y="113"/>
                    <a:pt x="2640" y="282"/>
                  </a:cubicBezTo>
                  <a:cubicBezTo>
                    <a:pt x="2809" y="562"/>
                    <a:pt x="2865" y="843"/>
                    <a:pt x="2865" y="1124"/>
                  </a:cubicBezTo>
                  <a:cubicBezTo>
                    <a:pt x="2865" y="2079"/>
                    <a:pt x="2135" y="2865"/>
                    <a:pt x="1180" y="2865"/>
                  </a:cubicBezTo>
                  <a:cubicBezTo>
                    <a:pt x="843" y="2865"/>
                    <a:pt x="506" y="2753"/>
                    <a:pt x="225" y="2584"/>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31"/>
            <p:cNvSpPr/>
            <p:nvPr/>
          </p:nvSpPr>
          <p:spPr>
            <a:xfrm flipH="1">
              <a:off x="10912583" y="4434354"/>
              <a:ext cx="106032" cy="106032"/>
            </a:xfrm>
            <a:custGeom>
              <a:avLst/>
              <a:gdLst/>
              <a:ahLst/>
              <a:cxnLst/>
              <a:rect l="l" t="t" r="r" b="b"/>
              <a:pathLst>
                <a:path w="1518" h="1518" extrusionOk="0">
                  <a:moveTo>
                    <a:pt x="787" y="1"/>
                  </a:moveTo>
                  <a:cubicBezTo>
                    <a:pt x="1180" y="1"/>
                    <a:pt x="1517" y="338"/>
                    <a:pt x="1517" y="787"/>
                  </a:cubicBezTo>
                  <a:cubicBezTo>
                    <a:pt x="1517" y="1180"/>
                    <a:pt x="1180" y="1517"/>
                    <a:pt x="787" y="1517"/>
                  </a:cubicBezTo>
                  <a:cubicBezTo>
                    <a:pt x="338" y="1517"/>
                    <a:pt x="1" y="1180"/>
                    <a:pt x="1" y="787"/>
                  </a:cubicBezTo>
                  <a:cubicBezTo>
                    <a:pt x="1" y="338"/>
                    <a:pt x="33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31"/>
            <p:cNvSpPr/>
            <p:nvPr/>
          </p:nvSpPr>
          <p:spPr>
            <a:xfrm flipH="1">
              <a:off x="10912584" y="4446158"/>
              <a:ext cx="94228" cy="94228"/>
            </a:xfrm>
            <a:custGeom>
              <a:avLst/>
              <a:gdLst/>
              <a:ahLst/>
              <a:cxnLst/>
              <a:rect l="l" t="t" r="r" b="b"/>
              <a:pathLst>
                <a:path w="1349" h="1349" extrusionOk="0">
                  <a:moveTo>
                    <a:pt x="1180" y="112"/>
                  </a:moveTo>
                  <a:cubicBezTo>
                    <a:pt x="1292" y="281"/>
                    <a:pt x="1348" y="449"/>
                    <a:pt x="1348" y="618"/>
                  </a:cubicBezTo>
                  <a:cubicBezTo>
                    <a:pt x="1348" y="1011"/>
                    <a:pt x="1011" y="1348"/>
                    <a:pt x="618" y="1348"/>
                  </a:cubicBezTo>
                  <a:cubicBezTo>
                    <a:pt x="449" y="1348"/>
                    <a:pt x="281" y="1292"/>
                    <a:pt x="112" y="1180"/>
                  </a:cubicBezTo>
                  <a:cubicBezTo>
                    <a:pt x="56" y="1067"/>
                    <a:pt x="0" y="899"/>
                    <a:pt x="0" y="730"/>
                  </a:cubicBezTo>
                  <a:cubicBezTo>
                    <a:pt x="0" y="337"/>
                    <a:pt x="337" y="0"/>
                    <a:pt x="730" y="0"/>
                  </a:cubicBezTo>
                  <a:cubicBezTo>
                    <a:pt x="899" y="0"/>
                    <a:pt x="1067" y="56"/>
                    <a:pt x="1180" y="11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31"/>
            <p:cNvSpPr/>
            <p:nvPr/>
          </p:nvSpPr>
          <p:spPr>
            <a:xfrm flipH="1">
              <a:off x="10920477" y="4446158"/>
              <a:ext cx="86335" cy="86335"/>
            </a:xfrm>
            <a:custGeom>
              <a:avLst/>
              <a:gdLst/>
              <a:ahLst/>
              <a:cxnLst/>
              <a:rect l="l" t="t" r="r" b="b"/>
              <a:pathLst>
                <a:path w="1236" h="1236" extrusionOk="0">
                  <a:moveTo>
                    <a:pt x="56" y="1123"/>
                  </a:moveTo>
                  <a:cubicBezTo>
                    <a:pt x="0" y="1011"/>
                    <a:pt x="0" y="843"/>
                    <a:pt x="0" y="730"/>
                  </a:cubicBezTo>
                  <a:cubicBezTo>
                    <a:pt x="0" y="337"/>
                    <a:pt x="337" y="0"/>
                    <a:pt x="730" y="0"/>
                  </a:cubicBezTo>
                  <a:cubicBezTo>
                    <a:pt x="843" y="0"/>
                    <a:pt x="1011" y="56"/>
                    <a:pt x="1123" y="112"/>
                  </a:cubicBezTo>
                  <a:cubicBezTo>
                    <a:pt x="1180" y="225"/>
                    <a:pt x="1236" y="337"/>
                    <a:pt x="1236" y="506"/>
                  </a:cubicBezTo>
                  <a:cubicBezTo>
                    <a:pt x="1236" y="899"/>
                    <a:pt x="899" y="1236"/>
                    <a:pt x="506" y="1236"/>
                  </a:cubicBezTo>
                  <a:cubicBezTo>
                    <a:pt x="337" y="1236"/>
                    <a:pt x="169" y="1180"/>
                    <a:pt x="56" y="1123"/>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31"/>
            <p:cNvSpPr/>
            <p:nvPr/>
          </p:nvSpPr>
          <p:spPr>
            <a:xfrm flipH="1">
              <a:off x="10351625" y="3861593"/>
              <a:ext cx="274650" cy="431603"/>
            </a:xfrm>
            <a:custGeom>
              <a:avLst/>
              <a:gdLst/>
              <a:ahLst/>
              <a:cxnLst/>
              <a:rect l="l" t="t" r="r" b="b"/>
              <a:pathLst>
                <a:path w="3932" h="6179" extrusionOk="0">
                  <a:moveTo>
                    <a:pt x="3819" y="57"/>
                  </a:moveTo>
                  <a:lnTo>
                    <a:pt x="3819" y="6123"/>
                  </a:lnTo>
                  <a:lnTo>
                    <a:pt x="112" y="6123"/>
                  </a:lnTo>
                  <a:lnTo>
                    <a:pt x="112" y="57"/>
                  </a:lnTo>
                  <a:close/>
                  <a:moveTo>
                    <a:pt x="0" y="1"/>
                  </a:moveTo>
                  <a:lnTo>
                    <a:pt x="0" y="6179"/>
                  </a:lnTo>
                  <a:lnTo>
                    <a:pt x="3932" y="6179"/>
                  </a:lnTo>
                  <a:lnTo>
                    <a:pt x="3932" y="1"/>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31"/>
            <p:cNvSpPr/>
            <p:nvPr/>
          </p:nvSpPr>
          <p:spPr>
            <a:xfrm flipH="1">
              <a:off x="10532118" y="4124434"/>
              <a:ext cx="47149" cy="51060"/>
            </a:xfrm>
            <a:custGeom>
              <a:avLst/>
              <a:gdLst/>
              <a:ahLst/>
              <a:cxnLst/>
              <a:rect l="l" t="t" r="r" b="b"/>
              <a:pathLst>
                <a:path w="675" h="731" extrusionOk="0">
                  <a:moveTo>
                    <a:pt x="1" y="1"/>
                  </a:moveTo>
                  <a:lnTo>
                    <a:pt x="675" y="1"/>
                  </a:lnTo>
                  <a:lnTo>
                    <a:pt x="675" y="731"/>
                  </a:lnTo>
                  <a:lnTo>
                    <a:pt x="1" y="731"/>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31"/>
            <p:cNvSpPr/>
            <p:nvPr/>
          </p:nvSpPr>
          <p:spPr>
            <a:xfrm flipH="1">
              <a:off x="10461501" y="4124434"/>
              <a:ext cx="51060" cy="51060"/>
            </a:xfrm>
            <a:custGeom>
              <a:avLst/>
              <a:gdLst/>
              <a:ahLst/>
              <a:cxnLst/>
              <a:rect l="l" t="t" r="r" b="b"/>
              <a:pathLst>
                <a:path w="731" h="731" extrusionOk="0">
                  <a:moveTo>
                    <a:pt x="1" y="1"/>
                  </a:moveTo>
                  <a:lnTo>
                    <a:pt x="731" y="1"/>
                  </a:lnTo>
                  <a:lnTo>
                    <a:pt x="731" y="731"/>
                  </a:lnTo>
                  <a:lnTo>
                    <a:pt x="1" y="731"/>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31"/>
            <p:cNvSpPr/>
            <p:nvPr/>
          </p:nvSpPr>
          <p:spPr>
            <a:xfrm flipH="1">
              <a:off x="10394795" y="4124434"/>
              <a:ext cx="47149" cy="51060"/>
            </a:xfrm>
            <a:custGeom>
              <a:avLst/>
              <a:gdLst/>
              <a:ahLst/>
              <a:cxnLst/>
              <a:rect l="l" t="t" r="r" b="b"/>
              <a:pathLst>
                <a:path w="675" h="731" extrusionOk="0">
                  <a:moveTo>
                    <a:pt x="1" y="1"/>
                  </a:moveTo>
                  <a:lnTo>
                    <a:pt x="675" y="1"/>
                  </a:lnTo>
                  <a:lnTo>
                    <a:pt x="675" y="731"/>
                  </a:lnTo>
                  <a:lnTo>
                    <a:pt x="1" y="731"/>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31"/>
            <p:cNvSpPr/>
            <p:nvPr/>
          </p:nvSpPr>
          <p:spPr>
            <a:xfrm flipH="1">
              <a:off x="10532118" y="4195052"/>
              <a:ext cx="47149" cy="47149"/>
            </a:xfrm>
            <a:custGeom>
              <a:avLst/>
              <a:gdLst/>
              <a:ahLst/>
              <a:cxnLst/>
              <a:rect l="l" t="t" r="r" b="b"/>
              <a:pathLst>
                <a:path w="675" h="675" extrusionOk="0">
                  <a:moveTo>
                    <a:pt x="1" y="1"/>
                  </a:moveTo>
                  <a:lnTo>
                    <a:pt x="675" y="1"/>
                  </a:lnTo>
                  <a:lnTo>
                    <a:pt x="675" y="675"/>
                  </a:lnTo>
                  <a:lnTo>
                    <a:pt x="1" y="675"/>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31"/>
            <p:cNvSpPr/>
            <p:nvPr/>
          </p:nvSpPr>
          <p:spPr>
            <a:xfrm flipH="1">
              <a:off x="10461501" y="4195052"/>
              <a:ext cx="51060" cy="47149"/>
            </a:xfrm>
            <a:custGeom>
              <a:avLst/>
              <a:gdLst/>
              <a:ahLst/>
              <a:cxnLst/>
              <a:rect l="l" t="t" r="r" b="b"/>
              <a:pathLst>
                <a:path w="731" h="675" extrusionOk="0">
                  <a:moveTo>
                    <a:pt x="1" y="1"/>
                  </a:moveTo>
                  <a:lnTo>
                    <a:pt x="731" y="1"/>
                  </a:lnTo>
                  <a:lnTo>
                    <a:pt x="731" y="675"/>
                  </a:lnTo>
                  <a:lnTo>
                    <a:pt x="1" y="675"/>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31"/>
            <p:cNvSpPr/>
            <p:nvPr/>
          </p:nvSpPr>
          <p:spPr>
            <a:xfrm flipH="1">
              <a:off x="10394795" y="4195052"/>
              <a:ext cx="47149" cy="47149"/>
            </a:xfrm>
            <a:custGeom>
              <a:avLst/>
              <a:gdLst/>
              <a:ahLst/>
              <a:cxnLst/>
              <a:rect l="l" t="t" r="r" b="b"/>
              <a:pathLst>
                <a:path w="675" h="675" extrusionOk="0">
                  <a:moveTo>
                    <a:pt x="1" y="1"/>
                  </a:moveTo>
                  <a:lnTo>
                    <a:pt x="675" y="1"/>
                  </a:lnTo>
                  <a:lnTo>
                    <a:pt x="675" y="675"/>
                  </a:lnTo>
                  <a:lnTo>
                    <a:pt x="1" y="675"/>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31"/>
            <p:cNvSpPr/>
            <p:nvPr/>
          </p:nvSpPr>
          <p:spPr>
            <a:xfrm flipH="1">
              <a:off x="10532118" y="3987112"/>
              <a:ext cx="47149" cy="47149"/>
            </a:xfrm>
            <a:custGeom>
              <a:avLst/>
              <a:gdLst/>
              <a:ahLst/>
              <a:cxnLst/>
              <a:rect l="l" t="t" r="r" b="b"/>
              <a:pathLst>
                <a:path w="675" h="675" extrusionOk="0">
                  <a:moveTo>
                    <a:pt x="1" y="1"/>
                  </a:moveTo>
                  <a:lnTo>
                    <a:pt x="675" y="1"/>
                  </a:lnTo>
                  <a:lnTo>
                    <a:pt x="675" y="675"/>
                  </a:lnTo>
                  <a:lnTo>
                    <a:pt x="1" y="675"/>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31"/>
            <p:cNvSpPr/>
            <p:nvPr/>
          </p:nvSpPr>
          <p:spPr>
            <a:xfrm flipH="1">
              <a:off x="10461501" y="3987112"/>
              <a:ext cx="51060" cy="47149"/>
            </a:xfrm>
            <a:custGeom>
              <a:avLst/>
              <a:gdLst/>
              <a:ahLst/>
              <a:cxnLst/>
              <a:rect l="l" t="t" r="r" b="b"/>
              <a:pathLst>
                <a:path w="731" h="675" extrusionOk="0">
                  <a:moveTo>
                    <a:pt x="1" y="1"/>
                  </a:moveTo>
                  <a:lnTo>
                    <a:pt x="731" y="1"/>
                  </a:lnTo>
                  <a:lnTo>
                    <a:pt x="731" y="675"/>
                  </a:lnTo>
                  <a:lnTo>
                    <a:pt x="1" y="675"/>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31"/>
            <p:cNvSpPr/>
            <p:nvPr/>
          </p:nvSpPr>
          <p:spPr>
            <a:xfrm flipH="1">
              <a:off x="10394795" y="3987112"/>
              <a:ext cx="47149" cy="47149"/>
            </a:xfrm>
            <a:custGeom>
              <a:avLst/>
              <a:gdLst/>
              <a:ahLst/>
              <a:cxnLst/>
              <a:rect l="l" t="t" r="r" b="b"/>
              <a:pathLst>
                <a:path w="675" h="675" extrusionOk="0">
                  <a:moveTo>
                    <a:pt x="1" y="1"/>
                  </a:moveTo>
                  <a:lnTo>
                    <a:pt x="675" y="1"/>
                  </a:lnTo>
                  <a:lnTo>
                    <a:pt x="675" y="675"/>
                  </a:lnTo>
                  <a:lnTo>
                    <a:pt x="1" y="675"/>
                  </a:ln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31"/>
            <p:cNvSpPr/>
            <p:nvPr/>
          </p:nvSpPr>
          <p:spPr>
            <a:xfrm flipH="1">
              <a:off x="10532118" y="4053817"/>
              <a:ext cx="47149" cy="51060"/>
            </a:xfrm>
            <a:custGeom>
              <a:avLst/>
              <a:gdLst/>
              <a:ahLst/>
              <a:cxnLst/>
              <a:rect l="l" t="t" r="r" b="b"/>
              <a:pathLst>
                <a:path w="675" h="731" extrusionOk="0">
                  <a:moveTo>
                    <a:pt x="1" y="1"/>
                  </a:moveTo>
                  <a:lnTo>
                    <a:pt x="675" y="1"/>
                  </a:lnTo>
                  <a:lnTo>
                    <a:pt x="675" y="731"/>
                  </a:lnTo>
                  <a:lnTo>
                    <a:pt x="1" y="731"/>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31"/>
            <p:cNvSpPr/>
            <p:nvPr/>
          </p:nvSpPr>
          <p:spPr>
            <a:xfrm flipH="1">
              <a:off x="10461501" y="4053817"/>
              <a:ext cx="51060" cy="51060"/>
            </a:xfrm>
            <a:custGeom>
              <a:avLst/>
              <a:gdLst/>
              <a:ahLst/>
              <a:cxnLst/>
              <a:rect l="l" t="t" r="r" b="b"/>
              <a:pathLst>
                <a:path w="731" h="731" extrusionOk="0">
                  <a:moveTo>
                    <a:pt x="1" y="1"/>
                  </a:moveTo>
                  <a:lnTo>
                    <a:pt x="731" y="1"/>
                  </a:lnTo>
                  <a:lnTo>
                    <a:pt x="731" y="731"/>
                  </a:lnTo>
                  <a:lnTo>
                    <a:pt x="1" y="731"/>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31"/>
            <p:cNvSpPr/>
            <p:nvPr/>
          </p:nvSpPr>
          <p:spPr>
            <a:xfrm flipH="1">
              <a:off x="10394795" y="4053817"/>
              <a:ext cx="47149" cy="51060"/>
            </a:xfrm>
            <a:custGeom>
              <a:avLst/>
              <a:gdLst/>
              <a:ahLst/>
              <a:cxnLst/>
              <a:rect l="l" t="t" r="r" b="b"/>
              <a:pathLst>
                <a:path w="675" h="731" extrusionOk="0">
                  <a:moveTo>
                    <a:pt x="1" y="1"/>
                  </a:moveTo>
                  <a:lnTo>
                    <a:pt x="675" y="1"/>
                  </a:lnTo>
                  <a:lnTo>
                    <a:pt x="675" y="731"/>
                  </a:lnTo>
                  <a:lnTo>
                    <a:pt x="1" y="731"/>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31"/>
            <p:cNvSpPr/>
            <p:nvPr/>
          </p:nvSpPr>
          <p:spPr>
            <a:xfrm flipH="1">
              <a:off x="9304175" y="2551300"/>
              <a:ext cx="125590" cy="415957"/>
            </a:xfrm>
            <a:custGeom>
              <a:avLst/>
              <a:gdLst/>
              <a:ahLst/>
              <a:cxnLst/>
              <a:rect l="l" t="t" r="r" b="b"/>
              <a:pathLst>
                <a:path w="1798" h="5955" extrusionOk="0">
                  <a:moveTo>
                    <a:pt x="1797" y="1"/>
                  </a:moveTo>
                  <a:lnTo>
                    <a:pt x="1797"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31"/>
            <p:cNvSpPr/>
            <p:nvPr/>
          </p:nvSpPr>
          <p:spPr>
            <a:xfrm flipH="1">
              <a:off x="9304176" y="2551300"/>
              <a:ext cx="43237" cy="415957"/>
            </a:xfrm>
            <a:custGeom>
              <a:avLst/>
              <a:gdLst/>
              <a:ahLst/>
              <a:cxnLst/>
              <a:rect l="l" t="t" r="r" b="b"/>
              <a:pathLst>
                <a:path w="619" h="5955" extrusionOk="0">
                  <a:moveTo>
                    <a:pt x="618" y="1"/>
                  </a:moveTo>
                  <a:lnTo>
                    <a:pt x="618" y="5954"/>
                  </a:lnTo>
                  <a:lnTo>
                    <a:pt x="1" y="595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31"/>
            <p:cNvSpPr/>
            <p:nvPr/>
          </p:nvSpPr>
          <p:spPr>
            <a:xfrm flipH="1">
              <a:off x="9378705" y="2551300"/>
              <a:ext cx="27521" cy="415957"/>
            </a:xfrm>
            <a:custGeom>
              <a:avLst/>
              <a:gdLst/>
              <a:ahLst/>
              <a:cxnLst/>
              <a:rect l="l" t="t" r="r" b="b"/>
              <a:pathLst>
                <a:path w="394" h="5955" extrusionOk="0">
                  <a:moveTo>
                    <a:pt x="393" y="1"/>
                  </a:moveTo>
                  <a:lnTo>
                    <a:pt x="393"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31"/>
            <p:cNvSpPr/>
            <p:nvPr/>
          </p:nvSpPr>
          <p:spPr>
            <a:xfrm flipH="1">
              <a:off x="9304175" y="2967180"/>
              <a:ext cx="125590" cy="215837"/>
            </a:xfrm>
            <a:custGeom>
              <a:avLst/>
              <a:gdLst/>
              <a:ahLst/>
              <a:cxnLst/>
              <a:rect l="l" t="t" r="r" b="b"/>
              <a:pathLst>
                <a:path w="1798" h="3090" extrusionOk="0">
                  <a:moveTo>
                    <a:pt x="899" y="3089"/>
                  </a:moveTo>
                  <a:lnTo>
                    <a:pt x="1348" y="1573"/>
                  </a:lnTo>
                  <a:lnTo>
                    <a:pt x="1797" y="0"/>
                  </a:lnTo>
                  <a:lnTo>
                    <a:pt x="899" y="0"/>
                  </a:lnTo>
                  <a:lnTo>
                    <a:pt x="0" y="0"/>
                  </a:lnTo>
                  <a:lnTo>
                    <a:pt x="450" y="15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31"/>
            <p:cNvSpPr/>
            <p:nvPr/>
          </p:nvSpPr>
          <p:spPr>
            <a:xfrm flipH="1">
              <a:off x="9429693" y="2676818"/>
              <a:ext cx="125660" cy="153111"/>
            </a:xfrm>
            <a:custGeom>
              <a:avLst/>
              <a:gdLst/>
              <a:ahLst/>
              <a:cxnLst/>
              <a:rect l="l" t="t" r="r" b="b"/>
              <a:pathLst>
                <a:path w="1799" h="2192" extrusionOk="0">
                  <a:moveTo>
                    <a:pt x="1798" y="1"/>
                  </a:moveTo>
                  <a:lnTo>
                    <a:pt x="1798" y="2191"/>
                  </a:lnTo>
                  <a:lnTo>
                    <a:pt x="1" y="21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31"/>
            <p:cNvSpPr/>
            <p:nvPr/>
          </p:nvSpPr>
          <p:spPr>
            <a:xfrm flipH="1">
              <a:off x="9716065" y="3143688"/>
              <a:ext cx="588556" cy="521849"/>
            </a:xfrm>
            <a:custGeom>
              <a:avLst/>
              <a:gdLst/>
              <a:ahLst/>
              <a:cxnLst/>
              <a:rect l="l" t="t" r="r" b="b"/>
              <a:pathLst>
                <a:path w="8426" h="7471" extrusionOk="0">
                  <a:moveTo>
                    <a:pt x="1" y="6740"/>
                  </a:moveTo>
                  <a:lnTo>
                    <a:pt x="7807" y="0"/>
                  </a:lnTo>
                  <a:lnTo>
                    <a:pt x="8425" y="731"/>
                  </a:lnTo>
                  <a:lnTo>
                    <a:pt x="562" y="7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31"/>
            <p:cNvSpPr/>
            <p:nvPr/>
          </p:nvSpPr>
          <p:spPr>
            <a:xfrm flipH="1">
              <a:off x="9716075" y="3143688"/>
              <a:ext cx="55042" cy="58884"/>
            </a:xfrm>
            <a:custGeom>
              <a:avLst/>
              <a:gdLst/>
              <a:ahLst/>
              <a:cxnLst/>
              <a:rect l="l" t="t" r="r" b="b"/>
              <a:pathLst>
                <a:path w="788" h="843" extrusionOk="0">
                  <a:moveTo>
                    <a:pt x="1" y="169"/>
                  </a:moveTo>
                  <a:lnTo>
                    <a:pt x="169" y="0"/>
                  </a:lnTo>
                  <a:lnTo>
                    <a:pt x="787" y="731"/>
                  </a:lnTo>
                  <a:lnTo>
                    <a:pt x="619" y="84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31"/>
            <p:cNvSpPr/>
            <p:nvPr/>
          </p:nvSpPr>
          <p:spPr>
            <a:xfrm flipH="1">
              <a:off x="10179031" y="3508508"/>
              <a:ext cx="125590" cy="157023"/>
            </a:xfrm>
            <a:custGeom>
              <a:avLst/>
              <a:gdLst/>
              <a:ahLst/>
              <a:cxnLst/>
              <a:rect l="l" t="t" r="r" b="b"/>
              <a:pathLst>
                <a:path w="1798" h="2248" extrusionOk="0">
                  <a:moveTo>
                    <a:pt x="1" y="1517"/>
                  </a:moveTo>
                  <a:lnTo>
                    <a:pt x="1798" y="1"/>
                  </a:lnTo>
                  <a:lnTo>
                    <a:pt x="1798" y="57"/>
                  </a:lnTo>
                  <a:cubicBezTo>
                    <a:pt x="1742" y="506"/>
                    <a:pt x="1685" y="956"/>
                    <a:pt x="1573" y="1349"/>
                  </a:cubicBezTo>
                  <a:lnTo>
                    <a:pt x="562" y="2247"/>
                  </a:lnTo>
                  <a:lnTo>
                    <a:pt x="1" y="151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31"/>
            <p:cNvSpPr/>
            <p:nvPr/>
          </p:nvSpPr>
          <p:spPr>
            <a:xfrm flipH="1">
              <a:off x="9543474" y="2971091"/>
              <a:ext cx="278632" cy="286455"/>
            </a:xfrm>
            <a:custGeom>
              <a:avLst/>
              <a:gdLst/>
              <a:ahLst/>
              <a:cxnLst/>
              <a:rect l="l" t="t" r="r" b="b"/>
              <a:pathLst>
                <a:path w="3989" h="4101" extrusionOk="0">
                  <a:moveTo>
                    <a:pt x="1" y="1460"/>
                  </a:moveTo>
                  <a:lnTo>
                    <a:pt x="1686" y="0"/>
                  </a:lnTo>
                  <a:lnTo>
                    <a:pt x="3258" y="1854"/>
                  </a:lnTo>
                  <a:cubicBezTo>
                    <a:pt x="3988" y="2696"/>
                    <a:pt x="2303" y="4100"/>
                    <a:pt x="1630" y="3258"/>
                  </a:cubicBezTo>
                  <a:lnTo>
                    <a:pt x="1" y="140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31"/>
            <p:cNvSpPr/>
            <p:nvPr/>
          </p:nvSpPr>
          <p:spPr>
            <a:xfrm flipH="1">
              <a:off x="9665083" y="2971091"/>
              <a:ext cx="157023" cy="145218"/>
            </a:xfrm>
            <a:custGeom>
              <a:avLst/>
              <a:gdLst/>
              <a:ahLst/>
              <a:cxnLst/>
              <a:rect l="l" t="t" r="r" b="b"/>
              <a:pathLst>
                <a:path w="2248" h="2079" extrusionOk="0">
                  <a:moveTo>
                    <a:pt x="1" y="1460"/>
                  </a:moveTo>
                  <a:lnTo>
                    <a:pt x="1686" y="0"/>
                  </a:lnTo>
                  <a:lnTo>
                    <a:pt x="2247" y="674"/>
                  </a:lnTo>
                  <a:lnTo>
                    <a:pt x="562" y="2078"/>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31"/>
            <p:cNvSpPr/>
            <p:nvPr/>
          </p:nvSpPr>
          <p:spPr>
            <a:xfrm flipH="1">
              <a:off x="10253553" y="3477146"/>
              <a:ext cx="525761" cy="1153433"/>
            </a:xfrm>
            <a:custGeom>
              <a:avLst/>
              <a:gdLst/>
              <a:ahLst/>
              <a:cxnLst/>
              <a:rect l="l" t="t" r="r" b="b"/>
              <a:pathLst>
                <a:path w="7527" h="16513" extrusionOk="0">
                  <a:moveTo>
                    <a:pt x="1" y="0"/>
                  </a:moveTo>
                  <a:lnTo>
                    <a:pt x="7527" y="0"/>
                  </a:lnTo>
                  <a:lnTo>
                    <a:pt x="7527" y="16513"/>
                  </a:lnTo>
                  <a:lnTo>
                    <a:pt x="1" y="16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31"/>
            <p:cNvSpPr/>
            <p:nvPr/>
          </p:nvSpPr>
          <p:spPr>
            <a:xfrm flipH="1">
              <a:off x="10253554" y="3532047"/>
              <a:ext cx="466877" cy="1098531"/>
            </a:xfrm>
            <a:custGeom>
              <a:avLst/>
              <a:gdLst/>
              <a:ahLst/>
              <a:cxnLst/>
              <a:rect l="l" t="t" r="r" b="b"/>
              <a:pathLst>
                <a:path w="6684" h="15727" extrusionOk="0">
                  <a:moveTo>
                    <a:pt x="6684" y="1"/>
                  </a:moveTo>
                  <a:lnTo>
                    <a:pt x="6684" y="15727"/>
                  </a:lnTo>
                  <a:lnTo>
                    <a:pt x="0" y="15727"/>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31"/>
            <p:cNvSpPr/>
            <p:nvPr/>
          </p:nvSpPr>
          <p:spPr>
            <a:xfrm flipH="1">
              <a:off x="10308456" y="3532047"/>
              <a:ext cx="411975" cy="1098531"/>
            </a:xfrm>
            <a:custGeom>
              <a:avLst/>
              <a:gdLst/>
              <a:ahLst/>
              <a:cxnLst/>
              <a:rect l="l" t="t" r="r" b="b"/>
              <a:pathLst>
                <a:path w="5898" h="15727" extrusionOk="0">
                  <a:moveTo>
                    <a:pt x="5897" y="15727"/>
                  </a:moveTo>
                  <a:lnTo>
                    <a:pt x="0" y="15727"/>
                  </a:lnTo>
                  <a:lnTo>
                    <a:pt x="0" y="1"/>
                  </a:lnTo>
                  <a:lnTo>
                    <a:pt x="58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31"/>
            <p:cNvSpPr/>
            <p:nvPr/>
          </p:nvSpPr>
          <p:spPr>
            <a:xfrm flipH="1">
              <a:off x="10084862" y="4579499"/>
              <a:ext cx="863136" cy="153111"/>
            </a:xfrm>
            <a:custGeom>
              <a:avLst/>
              <a:gdLst/>
              <a:ahLst/>
              <a:cxnLst/>
              <a:rect l="l" t="t" r="r" b="b"/>
              <a:pathLst>
                <a:path w="12357" h="2192" extrusionOk="0">
                  <a:moveTo>
                    <a:pt x="6179" y="1"/>
                  </a:moveTo>
                  <a:cubicBezTo>
                    <a:pt x="9268" y="1"/>
                    <a:pt x="11795" y="955"/>
                    <a:pt x="12357" y="2191"/>
                  </a:cubicBezTo>
                  <a:lnTo>
                    <a:pt x="1" y="2191"/>
                  </a:lnTo>
                  <a:cubicBezTo>
                    <a:pt x="562" y="955"/>
                    <a:pt x="3090" y="1"/>
                    <a:pt x="6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31"/>
            <p:cNvSpPr/>
            <p:nvPr/>
          </p:nvSpPr>
          <p:spPr>
            <a:xfrm flipH="1">
              <a:off x="10084864" y="4618754"/>
              <a:ext cx="761155" cy="113856"/>
            </a:xfrm>
            <a:custGeom>
              <a:avLst/>
              <a:gdLst/>
              <a:ahLst/>
              <a:cxnLst/>
              <a:rect l="l" t="t" r="r" b="b"/>
              <a:pathLst>
                <a:path w="10897" h="1630" extrusionOk="0">
                  <a:moveTo>
                    <a:pt x="10279" y="843"/>
                  </a:moveTo>
                  <a:cubicBezTo>
                    <a:pt x="10560" y="1067"/>
                    <a:pt x="10728" y="1348"/>
                    <a:pt x="10897" y="1629"/>
                  </a:cubicBezTo>
                  <a:lnTo>
                    <a:pt x="1" y="1629"/>
                  </a:lnTo>
                  <a:cubicBezTo>
                    <a:pt x="956" y="674"/>
                    <a:pt x="3146" y="56"/>
                    <a:pt x="5730" y="56"/>
                  </a:cubicBezTo>
                  <a:cubicBezTo>
                    <a:pt x="7302" y="0"/>
                    <a:pt x="8819" y="281"/>
                    <a:pt x="10279" y="8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31"/>
            <p:cNvSpPr/>
            <p:nvPr/>
          </p:nvSpPr>
          <p:spPr>
            <a:xfrm flipH="1">
              <a:off x="10084862" y="4732538"/>
              <a:ext cx="863136" cy="70688"/>
            </a:xfrm>
            <a:custGeom>
              <a:avLst/>
              <a:gdLst/>
              <a:ahLst/>
              <a:cxnLst/>
              <a:rect l="l" t="t" r="r" b="b"/>
              <a:pathLst>
                <a:path w="12357" h="1012" extrusionOk="0">
                  <a:moveTo>
                    <a:pt x="1" y="1011"/>
                  </a:moveTo>
                  <a:lnTo>
                    <a:pt x="12357" y="1011"/>
                  </a:lnTo>
                  <a:lnTo>
                    <a:pt x="12357" y="0"/>
                  </a:lnTo>
                  <a:lnTo>
                    <a:pt x="1"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31"/>
            <p:cNvSpPr/>
            <p:nvPr/>
          </p:nvSpPr>
          <p:spPr>
            <a:xfrm flipH="1">
              <a:off x="10155483" y="2982826"/>
              <a:ext cx="643458" cy="404152"/>
            </a:xfrm>
            <a:custGeom>
              <a:avLst/>
              <a:gdLst/>
              <a:ahLst/>
              <a:cxnLst/>
              <a:rect l="l" t="t" r="r" b="b"/>
              <a:pathLst>
                <a:path w="9212" h="5786" extrusionOk="0">
                  <a:moveTo>
                    <a:pt x="9043" y="1"/>
                  </a:moveTo>
                  <a:cubicBezTo>
                    <a:pt x="7583" y="675"/>
                    <a:pt x="6010" y="1012"/>
                    <a:pt x="4382" y="1012"/>
                  </a:cubicBezTo>
                  <a:cubicBezTo>
                    <a:pt x="2865" y="1068"/>
                    <a:pt x="1573" y="1124"/>
                    <a:pt x="843" y="2023"/>
                  </a:cubicBezTo>
                  <a:cubicBezTo>
                    <a:pt x="225" y="2753"/>
                    <a:pt x="1" y="3932"/>
                    <a:pt x="225" y="5786"/>
                  </a:cubicBezTo>
                  <a:lnTo>
                    <a:pt x="619" y="5729"/>
                  </a:lnTo>
                  <a:cubicBezTo>
                    <a:pt x="450" y="4045"/>
                    <a:pt x="562" y="2921"/>
                    <a:pt x="1124" y="2303"/>
                  </a:cubicBezTo>
                  <a:cubicBezTo>
                    <a:pt x="1798" y="1517"/>
                    <a:pt x="3034" y="1461"/>
                    <a:pt x="4438" y="1405"/>
                  </a:cubicBezTo>
                  <a:cubicBezTo>
                    <a:pt x="6067" y="1405"/>
                    <a:pt x="7695" y="1068"/>
                    <a:pt x="9212" y="394"/>
                  </a:cubicBezTo>
                  <a:lnTo>
                    <a:pt x="9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31"/>
            <p:cNvSpPr/>
            <p:nvPr/>
          </p:nvSpPr>
          <p:spPr>
            <a:xfrm flipH="1">
              <a:off x="9578797" y="2618006"/>
              <a:ext cx="1498632" cy="1353553"/>
            </a:xfrm>
            <a:custGeom>
              <a:avLst/>
              <a:gdLst/>
              <a:ahLst/>
              <a:cxnLst/>
              <a:rect l="l" t="t" r="r" b="b"/>
              <a:pathLst>
                <a:path w="21455" h="19378" extrusionOk="0">
                  <a:moveTo>
                    <a:pt x="21455" y="3707"/>
                  </a:moveTo>
                  <a:lnTo>
                    <a:pt x="18310" y="0"/>
                  </a:lnTo>
                  <a:lnTo>
                    <a:pt x="0" y="15670"/>
                  </a:lnTo>
                  <a:lnTo>
                    <a:pt x="3201" y="193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8" name="Google Shape;13178;p31"/>
            <p:cNvSpPr/>
            <p:nvPr/>
          </p:nvSpPr>
          <p:spPr>
            <a:xfrm flipH="1">
              <a:off x="9586620" y="2666786"/>
              <a:ext cx="1459446" cy="1306474"/>
            </a:xfrm>
            <a:custGeom>
              <a:avLst/>
              <a:gdLst/>
              <a:ahLst/>
              <a:cxnLst/>
              <a:rect l="l" t="t" r="r" b="b"/>
              <a:pathLst>
                <a:path w="20894" h="18704" extrusionOk="0">
                  <a:moveTo>
                    <a:pt x="0" y="15558"/>
                  </a:moveTo>
                  <a:lnTo>
                    <a:pt x="2752" y="18703"/>
                  </a:lnTo>
                  <a:lnTo>
                    <a:pt x="20894" y="3146"/>
                  </a:lnTo>
                  <a:lnTo>
                    <a:pt x="18198"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9" name="Google Shape;13179;p31"/>
            <p:cNvSpPr/>
            <p:nvPr/>
          </p:nvSpPr>
          <p:spPr>
            <a:xfrm flipH="1">
              <a:off x="9617983" y="2665084"/>
              <a:ext cx="1424172" cy="1271130"/>
            </a:xfrm>
            <a:custGeom>
              <a:avLst/>
              <a:gdLst/>
              <a:ahLst/>
              <a:cxnLst/>
              <a:rect l="l" t="t" r="r" b="b"/>
              <a:pathLst>
                <a:path w="20389" h="18198" extrusionOk="0">
                  <a:moveTo>
                    <a:pt x="20388" y="2640"/>
                  </a:moveTo>
                  <a:lnTo>
                    <a:pt x="18142" y="0"/>
                  </a:lnTo>
                  <a:lnTo>
                    <a:pt x="1" y="15558"/>
                  </a:lnTo>
                  <a:lnTo>
                    <a:pt x="2247" y="181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31"/>
            <p:cNvSpPr/>
            <p:nvPr/>
          </p:nvSpPr>
          <p:spPr>
            <a:xfrm flipH="1">
              <a:off x="10253554" y="3473234"/>
              <a:ext cx="466877" cy="329622"/>
            </a:xfrm>
            <a:custGeom>
              <a:avLst/>
              <a:gdLst/>
              <a:ahLst/>
              <a:cxnLst/>
              <a:rect l="l" t="t" r="r" b="b"/>
              <a:pathLst>
                <a:path w="6684" h="4719" extrusionOk="0">
                  <a:moveTo>
                    <a:pt x="6684" y="56"/>
                  </a:moveTo>
                  <a:lnTo>
                    <a:pt x="6684" y="3258"/>
                  </a:lnTo>
                  <a:cubicBezTo>
                    <a:pt x="5897" y="4156"/>
                    <a:pt x="4718" y="4718"/>
                    <a:pt x="3538" y="4718"/>
                  </a:cubicBezTo>
                  <a:cubicBezTo>
                    <a:pt x="2078" y="4718"/>
                    <a:pt x="786" y="3988"/>
                    <a:pt x="0" y="2808"/>
                  </a:cubicBez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31"/>
            <p:cNvSpPr/>
            <p:nvPr/>
          </p:nvSpPr>
          <p:spPr>
            <a:xfrm flipH="1">
              <a:off x="10222190" y="3151511"/>
              <a:ext cx="588486" cy="588556"/>
            </a:xfrm>
            <a:custGeom>
              <a:avLst/>
              <a:gdLst/>
              <a:ahLst/>
              <a:cxnLst/>
              <a:rect l="l" t="t" r="r" b="b"/>
              <a:pathLst>
                <a:path w="8425" h="8426" extrusionOk="0">
                  <a:moveTo>
                    <a:pt x="4213" y="1"/>
                  </a:moveTo>
                  <a:cubicBezTo>
                    <a:pt x="6572" y="1"/>
                    <a:pt x="8425" y="1854"/>
                    <a:pt x="8425" y="4213"/>
                  </a:cubicBezTo>
                  <a:cubicBezTo>
                    <a:pt x="8425" y="6516"/>
                    <a:pt x="6572" y="8425"/>
                    <a:pt x="4213" y="8425"/>
                  </a:cubicBezTo>
                  <a:cubicBezTo>
                    <a:pt x="1910" y="8425"/>
                    <a:pt x="0" y="6516"/>
                    <a:pt x="0" y="4213"/>
                  </a:cubicBezTo>
                  <a:cubicBezTo>
                    <a:pt x="0" y="1854"/>
                    <a:pt x="1910" y="1"/>
                    <a:pt x="4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31"/>
            <p:cNvSpPr/>
            <p:nvPr/>
          </p:nvSpPr>
          <p:spPr>
            <a:xfrm flipH="1">
              <a:off x="10223549" y="3189407"/>
              <a:ext cx="561035" cy="553212"/>
            </a:xfrm>
            <a:custGeom>
              <a:avLst/>
              <a:gdLst/>
              <a:ahLst/>
              <a:cxnLst/>
              <a:rect l="l" t="t" r="r" b="b"/>
              <a:pathLst>
                <a:path w="8032" h="7920" extrusionOk="0">
                  <a:moveTo>
                    <a:pt x="7526" y="1629"/>
                  </a:moveTo>
                  <a:cubicBezTo>
                    <a:pt x="7863" y="2247"/>
                    <a:pt x="8032" y="2977"/>
                    <a:pt x="8032" y="3707"/>
                  </a:cubicBezTo>
                  <a:cubicBezTo>
                    <a:pt x="8032" y="6010"/>
                    <a:pt x="6178" y="7919"/>
                    <a:pt x="3819" y="7919"/>
                  </a:cubicBezTo>
                  <a:cubicBezTo>
                    <a:pt x="2584" y="7863"/>
                    <a:pt x="1348" y="7302"/>
                    <a:pt x="562" y="6291"/>
                  </a:cubicBezTo>
                  <a:cubicBezTo>
                    <a:pt x="169" y="5673"/>
                    <a:pt x="0" y="4943"/>
                    <a:pt x="0" y="4213"/>
                  </a:cubicBezTo>
                  <a:cubicBezTo>
                    <a:pt x="0" y="1910"/>
                    <a:pt x="1910" y="0"/>
                    <a:pt x="4213" y="0"/>
                  </a:cubicBezTo>
                  <a:cubicBezTo>
                    <a:pt x="5504" y="0"/>
                    <a:pt x="6740" y="618"/>
                    <a:pt x="7526" y="1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31"/>
            <p:cNvSpPr/>
            <p:nvPr/>
          </p:nvSpPr>
          <p:spPr>
            <a:xfrm flipH="1">
              <a:off x="10316280" y="3300638"/>
              <a:ext cx="341427" cy="341357"/>
            </a:xfrm>
            <a:custGeom>
              <a:avLst/>
              <a:gdLst/>
              <a:ahLst/>
              <a:cxnLst/>
              <a:rect l="l" t="t" r="r" b="b"/>
              <a:pathLst>
                <a:path w="4888" h="4887" extrusionOk="0">
                  <a:moveTo>
                    <a:pt x="2472" y="0"/>
                  </a:moveTo>
                  <a:cubicBezTo>
                    <a:pt x="3820" y="0"/>
                    <a:pt x="4887" y="1123"/>
                    <a:pt x="4887" y="2471"/>
                  </a:cubicBezTo>
                  <a:cubicBezTo>
                    <a:pt x="4887" y="3763"/>
                    <a:pt x="3820" y="4886"/>
                    <a:pt x="2472" y="4886"/>
                  </a:cubicBezTo>
                  <a:cubicBezTo>
                    <a:pt x="1124" y="4886"/>
                    <a:pt x="57" y="3763"/>
                    <a:pt x="1" y="2471"/>
                  </a:cubicBezTo>
                  <a:cubicBezTo>
                    <a:pt x="1" y="1123"/>
                    <a:pt x="1124" y="0"/>
                    <a:pt x="2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31"/>
            <p:cNvSpPr/>
            <p:nvPr/>
          </p:nvSpPr>
          <p:spPr>
            <a:xfrm flipH="1">
              <a:off x="10343801" y="3273117"/>
              <a:ext cx="341357" cy="341427"/>
            </a:xfrm>
            <a:custGeom>
              <a:avLst/>
              <a:gdLst/>
              <a:ahLst/>
              <a:cxnLst/>
              <a:rect l="l" t="t" r="r" b="b"/>
              <a:pathLst>
                <a:path w="4887" h="4888" extrusionOk="0">
                  <a:moveTo>
                    <a:pt x="2416" y="57"/>
                  </a:moveTo>
                  <a:cubicBezTo>
                    <a:pt x="3764" y="1"/>
                    <a:pt x="4887" y="1124"/>
                    <a:pt x="4887" y="2472"/>
                  </a:cubicBezTo>
                  <a:cubicBezTo>
                    <a:pt x="4887" y="3764"/>
                    <a:pt x="3764" y="4887"/>
                    <a:pt x="2416" y="4887"/>
                  </a:cubicBezTo>
                  <a:cubicBezTo>
                    <a:pt x="1124" y="4887"/>
                    <a:pt x="1" y="3764"/>
                    <a:pt x="1" y="2472"/>
                  </a:cubicBezTo>
                  <a:cubicBezTo>
                    <a:pt x="1" y="1124"/>
                    <a:pt x="1124" y="1"/>
                    <a:pt x="2416"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31"/>
            <p:cNvSpPr/>
            <p:nvPr/>
          </p:nvSpPr>
          <p:spPr>
            <a:xfrm flipH="1">
              <a:off x="10344309" y="3310163"/>
              <a:ext cx="302101" cy="306083"/>
            </a:xfrm>
            <a:custGeom>
              <a:avLst/>
              <a:gdLst/>
              <a:ahLst/>
              <a:cxnLst/>
              <a:rect l="l" t="t" r="r" b="b"/>
              <a:pathLst>
                <a:path w="4325" h="4382" extrusionOk="0">
                  <a:moveTo>
                    <a:pt x="3819" y="450"/>
                  </a:moveTo>
                  <a:cubicBezTo>
                    <a:pt x="4156" y="899"/>
                    <a:pt x="4325" y="1404"/>
                    <a:pt x="4325" y="1966"/>
                  </a:cubicBezTo>
                  <a:cubicBezTo>
                    <a:pt x="4325" y="3258"/>
                    <a:pt x="3258" y="4325"/>
                    <a:pt x="1910" y="4381"/>
                  </a:cubicBezTo>
                  <a:cubicBezTo>
                    <a:pt x="1404" y="4381"/>
                    <a:pt x="899" y="4213"/>
                    <a:pt x="506" y="3876"/>
                  </a:cubicBezTo>
                  <a:cubicBezTo>
                    <a:pt x="169" y="3483"/>
                    <a:pt x="0" y="2921"/>
                    <a:pt x="0" y="2415"/>
                  </a:cubicBezTo>
                  <a:cubicBezTo>
                    <a:pt x="0" y="1067"/>
                    <a:pt x="1067" y="0"/>
                    <a:pt x="2415" y="0"/>
                  </a:cubicBezTo>
                  <a:cubicBezTo>
                    <a:pt x="2921" y="0"/>
                    <a:pt x="3426" y="169"/>
                    <a:pt x="3875" y="45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31"/>
            <p:cNvSpPr/>
            <p:nvPr/>
          </p:nvSpPr>
          <p:spPr>
            <a:xfrm flipH="1">
              <a:off x="10367341" y="3308461"/>
              <a:ext cx="286455" cy="282543"/>
            </a:xfrm>
            <a:custGeom>
              <a:avLst/>
              <a:gdLst/>
              <a:ahLst/>
              <a:cxnLst/>
              <a:rect l="l" t="t" r="r" b="b"/>
              <a:pathLst>
                <a:path w="4101" h="4045" extrusionOk="0">
                  <a:moveTo>
                    <a:pt x="338" y="3595"/>
                  </a:moveTo>
                  <a:cubicBezTo>
                    <a:pt x="113" y="3258"/>
                    <a:pt x="1" y="2809"/>
                    <a:pt x="1" y="2415"/>
                  </a:cubicBezTo>
                  <a:cubicBezTo>
                    <a:pt x="1" y="1067"/>
                    <a:pt x="1068" y="0"/>
                    <a:pt x="2416" y="0"/>
                  </a:cubicBezTo>
                  <a:cubicBezTo>
                    <a:pt x="2921" y="0"/>
                    <a:pt x="3371" y="113"/>
                    <a:pt x="3764" y="394"/>
                  </a:cubicBezTo>
                  <a:cubicBezTo>
                    <a:pt x="3989" y="730"/>
                    <a:pt x="4101" y="1180"/>
                    <a:pt x="4101" y="1573"/>
                  </a:cubicBezTo>
                  <a:cubicBezTo>
                    <a:pt x="4101" y="2921"/>
                    <a:pt x="2978" y="4044"/>
                    <a:pt x="1686" y="4044"/>
                  </a:cubicBezTo>
                  <a:cubicBezTo>
                    <a:pt x="1180" y="4044"/>
                    <a:pt x="731" y="3876"/>
                    <a:pt x="338" y="3595"/>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31"/>
            <p:cNvSpPr/>
            <p:nvPr/>
          </p:nvSpPr>
          <p:spPr>
            <a:xfrm flipH="1">
              <a:off x="9496395" y="2563104"/>
              <a:ext cx="372789" cy="372720"/>
            </a:xfrm>
            <a:custGeom>
              <a:avLst/>
              <a:gdLst/>
              <a:ahLst/>
              <a:cxnLst/>
              <a:rect l="l" t="t" r="r" b="b"/>
              <a:pathLst>
                <a:path w="5337" h="5336" extrusionOk="0">
                  <a:moveTo>
                    <a:pt x="2697" y="0"/>
                  </a:moveTo>
                  <a:cubicBezTo>
                    <a:pt x="4157" y="0"/>
                    <a:pt x="5336" y="1180"/>
                    <a:pt x="5336" y="2696"/>
                  </a:cubicBezTo>
                  <a:cubicBezTo>
                    <a:pt x="5336" y="4156"/>
                    <a:pt x="4157" y="5336"/>
                    <a:pt x="2697" y="5336"/>
                  </a:cubicBezTo>
                  <a:cubicBezTo>
                    <a:pt x="1236" y="5336"/>
                    <a:pt x="57" y="4156"/>
                    <a:pt x="57" y="2696"/>
                  </a:cubicBezTo>
                  <a:cubicBezTo>
                    <a:pt x="1" y="1180"/>
                    <a:pt x="1236" y="0"/>
                    <a:pt x="2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31"/>
            <p:cNvSpPr/>
            <p:nvPr/>
          </p:nvSpPr>
          <p:spPr>
            <a:xfrm flipH="1">
              <a:off x="9496395" y="2586643"/>
              <a:ext cx="357073" cy="349180"/>
            </a:xfrm>
            <a:custGeom>
              <a:avLst/>
              <a:gdLst/>
              <a:ahLst/>
              <a:cxnLst/>
              <a:rect l="l" t="t" r="r" b="b"/>
              <a:pathLst>
                <a:path w="5112" h="4999" extrusionOk="0">
                  <a:moveTo>
                    <a:pt x="4774" y="1011"/>
                  </a:moveTo>
                  <a:cubicBezTo>
                    <a:pt x="4999" y="1404"/>
                    <a:pt x="5111" y="1854"/>
                    <a:pt x="5111" y="2359"/>
                  </a:cubicBezTo>
                  <a:cubicBezTo>
                    <a:pt x="5111" y="3763"/>
                    <a:pt x="3932" y="4999"/>
                    <a:pt x="2472" y="4999"/>
                  </a:cubicBezTo>
                  <a:cubicBezTo>
                    <a:pt x="1629" y="4999"/>
                    <a:pt x="843" y="4606"/>
                    <a:pt x="337" y="3988"/>
                  </a:cubicBezTo>
                  <a:cubicBezTo>
                    <a:pt x="113" y="3595"/>
                    <a:pt x="0" y="3145"/>
                    <a:pt x="0" y="2696"/>
                  </a:cubicBezTo>
                  <a:cubicBezTo>
                    <a:pt x="0" y="1180"/>
                    <a:pt x="1236" y="0"/>
                    <a:pt x="2696" y="56"/>
                  </a:cubicBezTo>
                  <a:cubicBezTo>
                    <a:pt x="3483" y="0"/>
                    <a:pt x="4269" y="393"/>
                    <a:pt x="4774" y="10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31"/>
            <p:cNvSpPr/>
            <p:nvPr/>
          </p:nvSpPr>
          <p:spPr>
            <a:xfrm flipH="1">
              <a:off x="9555280" y="2657261"/>
              <a:ext cx="215837" cy="215837"/>
            </a:xfrm>
            <a:custGeom>
              <a:avLst/>
              <a:gdLst/>
              <a:ahLst/>
              <a:cxnLst/>
              <a:rect l="l" t="t" r="r" b="b"/>
              <a:pathLst>
                <a:path w="3090" h="3090" extrusionOk="0">
                  <a:moveTo>
                    <a:pt x="1573" y="0"/>
                  </a:moveTo>
                  <a:cubicBezTo>
                    <a:pt x="2416" y="0"/>
                    <a:pt x="3090" y="730"/>
                    <a:pt x="3090" y="1573"/>
                  </a:cubicBezTo>
                  <a:cubicBezTo>
                    <a:pt x="3090" y="2415"/>
                    <a:pt x="2416" y="3089"/>
                    <a:pt x="1573" y="3089"/>
                  </a:cubicBezTo>
                  <a:cubicBezTo>
                    <a:pt x="731" y="3089"/>
                    <a:pt x="1" y="2415"/>
                    <a:pt x="1" y="1573"/>
                  </a:cubicBezTo>
                  <a:cubicBezTo>
                    <a:pt x="1" y="730"/>
                    <a:pt x="731"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31"/>
            <p:cNvSpPr/>
            <p:nvPr/>
          </p:nvSpPr>
          <p:spPr>
            <a:xfrm flipH="1">
              <a:off x="9574838" y="2641545"/>
              <a:ext cx="211925" cy="215837"/>
            </a:xfrm>
            <a:custGeom>
              <a:avLst/>
              <a:gdLst/>
              <a:ahLst/>
              <a:cxnLst/>
              <a:rect l="l" t="t" r="r" b="b"/>
              <a:pathLst>
                <a:path w="3034" h="3090" extrusionOk="0">
                  <a:moveTo>
                    <a:pt x="1517" y="0"/>
                  </a:moveTo>
                  <a:cubicBezTo>
                    <a:pt x="2359" y="0"/>
                    <a:pt x="3033" y="674"/>
                    <a:pt x="3033" y="1573"/>
                  </a:cubicBezTo>
                  <a:cubicBezTo>
                    <a:pt x="3033" y="2415"/>
                    <a:pt x="2359" y="3089"/>
                    <a:pt x="1517" y="3089"/>
                  </a:cubicBezTo>
                  <a:cubicBezTo>
                    <a:pt x="674" y="3089"/>
                    <a:pt x="0" y="2415"/>
                    <a:pt x="0" y="1573"/>
                  </a:cubicBezTo>
                  <a:cubicBezTo>
                    <a:pt x="0" y="674"/>
                    <a:pt x="674" y="0"/>
                    <a:pt x="1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31"/>
            <p:cNvSpPr/>
            <p:nvPr/>
          </p:nvSpPr>
          <p:spPr>
            <a:xfrm flipH="1">
              <a:off x="9574838" y="2661172"/>
              <a:ext cx="192297" cy="196209"/>
            </a:xfrm>
            <a:custGeom>
              <a:avLst/>
              <a:gdLst/>
              <a:ahLst/>
              <a:cxnLst/>
              <a:rect l="l" t="t" r="r" b="b"/>
              <a:pathLst>
                <a:path w="2753" h="2809" extrusionOk="0">
                  <a:moveTo>
                    <a:pt x="2415" y="393"/>
                  </a:moveTo>
                  <a:cubicBezTo>
                    <a:pt x="2640" y="618"/>
                    <a:pt x="2752" y="955"/>
                    <a:pt x="2752" y="1292"/>
                  </a:cubicBezTo>
                  <a:cubicBezTo>
                    <a:pt x="2752" y="2134"/>
                    <a:pt x="2078" y="2808"/>
                    <a:pt x="1236" y="2808"/>
                  </a:cubicBezTo>
                  <a:cubicBezTo>
                    <a:pt x="899" y="2808"/>
                    <a:pt x="562" y="2696"/>
                    <a:pt x="281" y="2471"/>
                  </a:cubicBezTo>
                  <a:cubicBezTo>
                    <a:pt x="112" y="2191"/>
                    <a:pt x="0" y="1854"/>
                    <a:pt x="0" y="1517"/>
                  </a:cubicBezTo>
                  <a:cubicBezTo>
                    <a:pt x="0" y="674"/>
                    <a:pt x="674" y="0"/>
                    <a:pt x="1516" y="0"/>
                  </a:cubicBezTo>
                  <a:cubicBezTo>
                    <a:pt x="1853" y="0"/>
                    <a:pt x="2190" y="113"/>
                    <a:pt x="2415" y="33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31"/>
            <p:cNvSpPr/>
            <p:nvPr/>
          </p:nvSpPr>
          <p:spPr>
            <a:xfrm flipH="1">
              <a:off x="9586643" y="2661172"/>
              <a:ext cx="180492" cy="180492"/>
            </a:xfrm>
            <a:custGeom>
              <a:avLst/>
              <a:gdLst/>
              <a:ahLst/>
              <a:cxnLst/>
              <a:rect l="l" t="t" r="r" b="b"/>
              <a:pathLst>
                <a:path w="2584" h="2584" extrusionOk="0">
                  <a:moveTo>
                    <a:pt x="169" y="2303"/>
                  </a:moveTo>
                  <a:cubicBezTo>
                    <a:pt x="56" y="2078"/>
                    <a:pt x="0" y="1797"/>
                    <a:pt x="0" y="1573"/>
                  </a:cubicBezTo>
                  <a:cubicBezTo>
                    <a:pt x="0" y="730"/>
                    <a:pt x="674" y="0"/>
                    <a:pt x="1516" y="0"/>
                  </a:cubicBezTo>
                  <a:cubicBezTo>
                    <a:pt x="1797" y="0"/>
                    <a:pt x="2134" y="113"/>
                    <a:pt x="2359" y="281"/>
                  </a:cubicBezTo>
                  <a:cubicBezTo>
                    <a:pt x="2527" y="506"/>
                    <a:pt x="2584" y="787"/>
                    <a:pt x="2584" y="1067"/>
                  </a:cubicBezTo>
                  <a:cubicBezTo>
                    <a:pt x="2584" y="1910"/>
                    <a:pt x="1853" y="2584"/>
                    <a:pt x="1011" y="2584"/>
                  </a:cubicBezTo>
                  <a:cubicBezTo>
                    <a:pt x="730" y="2584"/>
                    <a:pt x="449" y="2528"/>
                    <a:pt x="169" y="2359"/>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31"/>
            <p:cNvSpPr/>
            <p:nvPr/>
          </p:nvSpPr>
          <p:spPr>
            <a:xfrm flipH="1">
              <a:off x="9629810" y="3069159"/>
              <a:ext cx="105962" cy="109874"/>
            </a:xfrm>
            <a:custGeom>
              <a:avLst/>
              <a:gdLst/>
              <a:ahLst/>
              <a:cxnLst/>
              <a:rect l="l" t="t" r="r" b="b"/>
              <a:pathLst>
                <a:path w="1517" h="1573" extrusionOk="0">
                  <a:moveTo>
                    <a:pt x="787" y="56"/>
                  </a:moveTo>
                  <a:cubicBezTo>
                    <a:pt x="1180" y="56"/>
                    <a:pt x="1517" y="337"/>
                    <a:pt x="1517" y="787"/>
                  </a:cubicBezTo>
                  <a:cubicBezTo>
                    <a:pt x="1517" y="1180"/>
                    <a:pt x="1180" y="1517"/>
                    <a:pt x="787" y="1573"/>
                  </a:cubicBezTo>
                  <a:cubicBezTo>
                    <a:pt x="337" y="1517"/>
                    <a:pt x="0" y="1180"/>
                    <a:pt x="57" y="787"/>
                  </a:cubicBezTo>
                  <a:cubicBezTo>
                    <a:pt x="0" y="393"/>
                    <a:pt x="337" y="0"/>
                    <a:pt x="787" y="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31"/>
            <p:cNvSpPr/>
            <p:nvPr/>
          </p:nvSpPr>
          <p:spPr>
            <a:xfrm flipH="1">
              <a:off x="9629811" y="3080894"/>
              <a:ext cx="94228" cy="98139"/>
            </a:xfrm>
            <a:custGeom>
              <a:avLst/>
              <a:gdLst/>
              <a:ahLst/>
              <a:cxnLst/>
              <a:rect l="l" t="t" r="r" b="b"/>
              <a:pathLst>
                <a:path w="1349" h="1405" extrusionOk="0">
                  <a:moveTo>
                    <a:pt x="1236" y="169"/>
                  </a:moveTo>
                  <a:cubicBezTo>
                    <a:pt x="1293" y="282"/>
                    <a:pt x="1349" y="450"/>
                    <a:pt x="1349" y="619"/>
                  </a:cubicBezTo>
                  <a:cubicBezTo>
                    <a:pt x="1349" y="1012"/>
                    <a:pt x="1012" y="1405"/>
                    <a:pt x="619" y="1405"/>
                  </a:cubicBezTo>
                  <a:cubicBezTo>
                    <a:pt x="450" y="1405"/>
                    <a:pt x="282" y="1349"/>
                    <a:pt x="169" y="1236"/>
                  </a:cubicBezTo>
                  <a:cubicBezTo>
                    <a:pt x="57" y="1068"/>
                    <a:pt x="1" y="956"/>
                    <a:pt x="1" y="787"/>
                  </a:cubicBezTo>
                  <a:cubicBezTo>
                    <a:pt x="1" y="338"/>
                    <a:pt x="338" y="1"/>
                    <a:pt x="787" y="1"/>
                  </a:cubicBezTo>
                  <a:cubicBezTo>
                    <a:pt x="899" y="1"/>
                    <a:pt x="1068" y="57"/>
                    <a:pt x="1236" y="16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31"/>
            <p:cNvSpPr/>
            <p:nvPr/>
          </p:nvSpPr>
          <p:spPr>
            <a:xfrm flipH="1">
              <a:off x="9633722" y="3080894"/>
              <a:ext cx="90316" cy="86404"/>
            </a:xfrm>
            <a:custGeom>
              <a:avLst/>
              <a:gdLst/>
              <a:ahLst/>
              <a:cxnLst/>
              <a:rect l="l" t="t" r="r" b="b"/>
              <a:pathLst>
                <a:path w="1293" h="1237" extrusionOk="0">
                  <a:moveTo>
                    <a:pt x="113" y="1124"/>
                  </a:moveTo>
                  <a:cubicBezTo>
                    <a:pt x="57" y="1012"/>
                    <a:pt x="1" y="899"/>
                    <a:pt x="1" y="787"/>
                  </a:cubicBezTo>
                  <a:cubicBezTo>
                    <a:pt x="1" y="338"/>
                    <a:pt x="338" y="1"/>
                    <a:pt x="787" y="1"/>
                  </a:cubicBezTo>
                  <a:cubicBezTo>
                    <a:pt x="899" y="1"/>
                    <a:pt x="1068" y="57"/>
                    <a:pt x="1180" y="113"/>
                  </a:cubicBezTo>
                  <a:cubicBezTo>
                    <a:pt x="1236" y="225"/>
                    <a:pt x="1293" y="394"/>
                    <a:pt x="1293" y="506"/>
                  </a:cubicBezTo>
                  <a:cubicBezTo>
                    <a:pt x="1293" y="899"/>
                    <a:pt x="956" y="1236"/>
                    <a:pt x="506" y="1236"/>
                  </a:cubicBezTo>
                  <a:cubicBezTo>
                    <a:pt x="394" y="1236"/>
                    <a:pt x="226" y="1236"/>
                    <a:pt x="113" y="1124"/>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6" name="Google Shape;13196;p31"/>
            <p:cNvSpPr/>
            <p:nvPr/>
          </p:nvSpPr>
          <p:spPr>
            <a:xfrm flipH="1">
              <a:off x="10936123" y="3685086"/>
              <a:ext cx="62865" cy="721900"/>
            </a:xfrm>
            <a:custGeom>
              <a:avLst/>
              <a:gdLst/>
              <a:ahLst/>
              <a:cxnLst/>
              <a:rect l="l" t="t" r="r" b="b"/>
              <a:pathLst>
                <a:path w="900" h="10335" extrusionOk="0">
                  <a:moveTo>
                    <a:pt x="899" y="0"/>
                  </a:moveTo>
                  <a:lnTo>
                    <a:pt x="899" y="10334"/>
                  </a:lnTo>
                  <a:lnTo>
                    <a:pt x="0" y="1033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7" name="Google Shape;13197;p31"/>
            <p:cNvSpPr/>
            <p:nvPr/>
          </p:nvSpPr>
          <p:spPr>
            <a:xfrm flipH="1">
              <a:off x="10936123" y="3696820"/>
              <a:ext cx="62865" cy="388436"/>
            </a:xfrm>
            <a:custGeom>
              <a:avLst/>
              <a:gdLst/>
              <a:ahLst/>
              <a:cxnLst/>
              <a:rect l="l" t="t" r="r" b="b"/>
              <a:pathLst>
                <a:path w="900" h="5561" extrusionOk="0">
                  <a:moveTo>
                    <a:pt x="899" y="1"/>
                  </a:moveTo>
                  <a:lnTo>
                    <a:pt x="899" y="5561"/>
                  </a:lnTo>
                  <a:lnTo>
                    <a:pt x="618" y="5561"/>
                  </a:lnTo>
                  <a:cubicBezTo>
                    <a:pt x="450" y="5505"/>
                    <a:pt x="225" y="5505"/>
                    <a:pt x="0" y="5449"/>
                  </a:cubicBezTo>
                  <a:lnTo>
                    <a:pt x="0" y="169"/>
                  </a:lnTo>
                  <a:cubicBezTo>
                    <a:pt x="281" y="57"/>
                    <a:pt x="562" y="1"/>
                    <a:pt x="899" y="1"/>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31"/>
            <p:cNvSpPr/>
            <p:nvPr/>
          </p:nvSpPr>
          <p:spPr>
            <a:xfrm flipH="1">
              <a:off x="10779239" y="4406903"/>
              <a:ext cx="309994" cy="153041"/>
            </a:xfrm>
            <a:custGeom>
              <a:avLst/>
              <a:gdLst/>
              <a:ahLst/>
              <a:cxnLst/>
              <a:rect l="l" t="t" r="r" b="b"/>
              <a:pathLst>
                <a:path w="4438" h="2191" extrusionOk="0">
                  <a:moveTo>
                    <a:pt x="4438" y="0"/>
                  </a:moveTo>
                  <a:lnTo>
                    <a:pt x="4438" y="2191"/>
                  </a:lnTo>
                  <a:lnTo>
                    <a:pt x="1124" y="2191"/>
                  </a:lnTo>
                  <a:cubicBezTo>
                    <a:pt x="1" y="2191"/>
                    <a:pt x="57" y="0"/>
                    <a:pt x="11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31"/>
            <p:cNvSpPr/>
            <p:nvPr/>
          </p:nvSpPr>
          <p:spPr>
            <a:xfrm flipH="1">
              <a:off x="10779239" y="4414726"/>
              <a:ext cx="294278" cy="149200"/>
            </a:xfrm>
            <a:custGeom>
              <a:avLst/>
              <a:gdLst/>
              <a:ahLst/>
              <a:cxnLst/>
              <a:rect l="l" t="t" r="r" b="b"/>
              <a:pathLst>
                <a:path w="4213" h="2136" extrusionOk="0">
                  <a:moveTo>
                    <a:pt x="4213" y="1"/>
                  </a:moveTo>
                  <a:lnTo>
                    <a:pt x="4213" y="2135"/>
                  </a:lnTo>
                  <a:lnTo>
                    <a:pt x="899" y="2135"/>
                  </a:lnTo>
                  <a:cubicBezTo>
                    <a:pt x="674" y="2135"/>
                    <a:pt x="506" y="2023"/>
                    <a:pt x="337" y="1910"/>
                  </a:cubicBezTo>
                  <a:cubicBezTo>
                    <a:pt x="0" y="1236"/>
                    <a:pt x="225" y="57"/>
                    <a:pt x="1011"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31"/>
            <p:cNvSpPr/>
            <p:nvPr/>
          </p:nvSpPr>
          <p:spPr>
            <a:xfrm flipH="1">
              <a:off x="10763521" y="3638007"/>
              <a:ext cx="411975" cy="411975"/>
            </a:xfrm>
            <a:custGeom>
              <a:avLst/>
              <a:gdLst/>
              <a:ahLst/>
              <a:cxnLst/>
              <a:rect l="l" t="t" r="r" b="b"/>
              <a:pathLst>
                <a:path w="5898" h="5898" extrusionOk="0">
                  <a:moveTo>
                    <a:pt x="2977" y="0"/>
                  </a:moveTo>
                  <a:cubicBezTo>
                    <a:pt x="4605" y="0"/>
                    <a:pt x="5897" y="1348"/>
                    <a:pt x="5897" y="2977"/>
                  </a:cubicBezTo>
                  <a:cubicBezTo>
                    <a:pt x="5897" y="4606"/>
                    <a:pt x="4605" y="5897"/>
                    <a:pt x="2977" y="5897"/>
                  </a:cubicBezTo>
                  <a:cubicBezTo>
                    <a:pt x="1348" y="5897"/>
                    <a:pt x="0" y="4606"/>
                    <a:pt x="0" y="2977"/>
                  </a:cubicBezTo>
                  <a:cubicBezTo>
                    <a:pt x="0" y="1348"/>
                    <a:pt x="1348" y="0"/>
                    <a:pt x="2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31"/>
            <p:cNvSpPr/>
            <p:nvPr/>
          </p:nvSpPr>
          <p:spPr>
            <a:xfrm flipH="1">
              <a:off x="10763521" y="3665458"/>
              <a:ext cx="396329" cy="384524"/>
            </a:xfrm>
            <a:custGeom>
              <a:avLst/>
              <a:gdLst/>
              <a:ahLst/>
              <a:cxnLst/>
              <a:rect l="l" t="t" r="r" b="b"/>
              <a:pathLst>
                <a:path w="5674" h="5505" extrusionOk="0">
                  <a:moveTo>
                    <a:pt x="5280" y="1124"/>
                  </a:moveTo>
                  <a:cubicBezTo>
                    <a:pt x="5561" y="1573"/>
                    <a:pt x="5673" y="2078"/>
                    <a:pt x="5673" y="2584"/>
                  </a:cubicBezTo>
                  <a:cubicBezTo>
                    <a:pt x="5673" y="4213"/>
                    <a:pt x="4381" y="5504"/>
                    <a:pt x="2753" y="5504"/>
                  </a:cubicBezTo>
                  <a:cubicBezTo>
                    <a:pt x="1798" y="5504"/>
                    <a:pt x="955" y="5111"/>
                    <a:pt x="394" y="4381"/>
                  </a:cubicBezTo>
                  <a:cubicBezTo>
                    <a:pt x="169" y="3932"/>
                    <a:pt x="57" y="3483"/>
                    <a:pt x="1" y="2921"/>
                  </a:cubicBezTo>
                  <a:cubicBezTo>
                    <a:pt x="57" y="1348"/>
                    <a:pt x="1349" y="0"/>
                    <a:pt x="2977" y="0"/>
                  </a:cubicBezTo>
                  <a:cubicBezTo>
                    <a:pt x="3876" y="0"/>
                    <a:pt x="4718" y="393"/>
                    <a:pt x="5280" y="11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31"/>
            <p:cNvSpPr/>
            <p:nvPr/>
          </p:nvSpPr>
          <p:spPr>
            <a:xfrm flipH="1">
              <a:off x="10826318" y="3743898"/>
              <a:ext cx="239376" cy="239376"/>
            </a:xfrm>
            <a:custGeom>
              <a:avLst/>
              <a:gdLst/>
              <a:ahLst/>
              <a:cxnLst/>
              <a:rect l="l" t="t" r="r" b="b"/>
              <a:pathLst>
                <a:path w="3427" h="3427" extrusionOk="0">
                  <a:moveTo>
                    <a:pt x="1686" y="1"/>
                  </a:moveTo>
                  <a:cubicBezTo>
                    <a:pt x="2640" y="1"/>
                    <a:pt x="3427" y="787"/>
                    <a:pt x="3427" y="1742"/>
                  </a:cubicBezTo>
                  <a:cubicBezTo>
                    <a:pt x="3427" y="2640"/>
                    <a:pt x="2640" y="3427"/>
                    <a:pt x="1686" y="3427"/>
                  </a:cubicBezTo>
                  <a:cubicBezTo>
                    <a:pt x="731" y="3427"/>
                    <a:pt x="1" y="2640"/>
                    <a:pt x="1" y="1742"/>
                  </a:cubicBezTo>
                  <a:cubicBezTo>
                    <a:pt x="1" y="787"/>
                    <a:pt x="731" y="1"/>
                    <a:pt x="1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3" name="Google Shape;13203;p31"/>
            <p:cNvSpPr/>
            <p:nvPr/>
          </p:nvSpPr>
          <p:spPr>
            <a:xfrm flipH="1">
              <a:off x="10849857" y="3724271"/>
              <a:ext cx="239376" cy="239376"/>
            </a:xfrm>
            <a:custGeom>
              <a:avLst/>
              <a:gdLst/>
              <a:ahLst/>
              <a:cxnLst/>
              <a:rect l="l" t="t" r="r" b="b"/>
              <a:pathLst>
                <a:path w="3427" h="3427" extrusionOk="0">
                  <a:moveTo>
                    <a:pt x="1742" y="1"/>
                  </a:moveTo>
                  <a:cubicBezTo>
                    <a:pt x="2640" y="1"/>
                    <a:pt x="3427" y="787"/>
                    <a:pt x="3427" y="1742"/>
                  </a:cubicBezTo>
                  <a:cubicBezTo>
                    <a:pt x="3427" y="2697"/>
                    <a:pt x="2640" y="3427"/>
                    <a:pt x="1742" y="3427"/>
                  </a:cubicBezTo>
                  <a:cubicBezTo>
                    <a:pt x="787" y="3427"/>
                    <a:pt x="1" y="2697"/>
                    <a:pt x="1" y="1742"/>
                  </a:cubicBezTo>
                  <a:cubicBezTo>
                    <a:pt x="1" y="787"/>
                    <a:pt x="787" y="1"/>
                    <a:pt x="1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31"/>
            <p:cNvSpPr/>
            <p:nvPr/>
          </p:nvSpPr>
          <p:spPr>
            <a:xfrm flipH="1">
              <a:off x="10849857" y="3747810"/>
              <a:ext cx="215837" cy="215836"/>
            </a:xfrm>
            <a:custGeom>
              <a:avLst/>
              <a:gdLst/>
              <a:ahLst/>
              <a:cxnLst/>
              <a:rect l="l" t="t" r="r" b="b"/>
              <a:pathLst>
                <a:path w="3090" h="3090" extrusionOk="0">
                  <a:moveTo>
                    <a:pt x="2753" y="338"/>
                  </a:moveTo>
                  <a:cubicBezTo>
                    <a:pt x="2977" y="675"/>
                    <a:pt x="3090" y="1012"/>
                    <a:pt x="3090" y="1405"/>
                  </a:cubicBezTo>
                  <a:cubicBezTo>
                    <a:pt x="3090" y="2360"/>
                    <a:pt x="2303" y="3090"/>
                    <a:pt x="1405" y="3090"/>
                  </a:cubicBezTo>
                  <a:cubicBezTo>
                    <a:pt x="1012" y="3090"/>
                    <a:pt x="675" y="2978"/>
                    <a:pt x="338" y="2753"/>
                  </a:cubicBezTo>
                  <a:cubicBezTo>
                    <a:pt x="113" y="2472"/>
                    <a:pt x="1" y="2079"/>
                    <a:pt x="1" y="1742"/>
                  </a:cubicBezTo>
                  <a:cubicBezTo>
                    <a:pt x="1" y="787"/>
                    <a:pt x="787" y="1"/>
                    <a:pt x="1742" y="1"/>
                  </a:cubicBezTo>
                  <a:cubicBezTo>
                    <a:pt x="2079" y="1"/>
                    <a:pt x="2416" y="113"/>
                    <a:pt x="2753" y="33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31"/>
            <p:cNvSpPr/>
            <p:nvPr/>
          </p:nvSpPr>
          <p:spPr>
            <a:xfrm flipH="1">
              <a:off x="10865574" y="3747810"/>
              <a:ext cx="200120" cy="200190"/>
            </a:xfrm>
            <a:custGeom>
              <a:avLst/>
              <a:gdLst/>
              <a:ahLst/>
              <a:cxnLst/>
              <a:rect l="l" t="t" r="r" b="b"/>
              <a:pathLst>
                <a:path w="2865" h="2866" extrusionOk="0">
                  <a:moveTo>
                    <a:pt x="225" y="2584"/>
                  </a:moveTo>
                  <a:cubicBezTo>
                    <a:pt x="113" y="2304"/>
                    <a:pt x="1" y="2023"/>
                    <a:pt x="1" y="1742"/>
                  </a:cubicBezTo>
                  <a:cubicBezTo>
                    <a:pt x="1" y="787"/>
                    <a:pt x="787" y="1"/>
                    <a:pt x="1742" y="1"/>
                  </a:cubicBezTo>
                  <a:cubicBezTo>
                    <a:pt x="2023" y="1"/>
                    <a:pt x="2360" y="113"/>
                    <a:pt x="2640" y="282"/>
                  </a:cubicBezTo>
                  <a:cubicBezTo>
                    <a:pt x="2809" y="562"/>
                    <a:pt x="2865" y="843"/>
                    <a:pt x="2865" y="1124"/>
                  </a:cubicBezTo>
                  <a:cubicBezTo>
                    <a:pt x="2865" y="2079"/>
                    <a:pt x="2135" y="2865"/>
                    <a:pt x="1180" y="2865"/>
                  </a:cubicBezTo>
                  <a:cubicBezTo>
                    <a:pt x="843" y="2865"/>
                    <a:pt x="506" y="2753"/>
                    <a:pt x="225" y="2584"/>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31"/>
            <p:cNvSpPr/>
            <p:nvPr/>
          </p:nvSpPr>
          <p:spPr>
            <a:xfrm flipH="1">
              <a:off x="10912583" y="4434354"/>
              <a:ext cx="106032" cy="106032"/>
            </a:xfrm>
            <a:custGeom>
              <a:avLst/>
              <a:gdLst/>
              <a:ahLst/>
              <a:cxnLst/>
              <a:rect l="l" t="t" r="r" b="b"/>
              <a:pathLst>
                <a:path w="1518" h="1518" extrusionOk="0">
                  <a:moveTo>
                    <a:pt x="787" y="1"/>
                  </a:moveTo>
                  <a:cubicBezTo>
                    <a:pt x="1180" y="1"/>
                    <a:pt x="1517" y="338"/>
                    <a:pt x="1517" y="787"/>
                  </a:cubicBezTo>
                  <a:cubicBezTo>
                    <a:pt x="1517" y="1180"/>
                    <a:pt x="1180" y="1517"/>
                    <a:pt x="787" y="1517"/>
                  </a:cubicBezTo>
                  <a:cubicBezTo>
                    <a:pt x="338" y="1517"/>
                    <a:pt x="1" y="1180"/>
                    <a:pt x="1" y="787"/>
                  </a:cubicBezTo>
                  <a:cubicBezTo>
                    <a:pt x="1" y="338"/>
                    <a:pt x="338"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31"/>
            <p:cNvSpPr/>
            <p:nvPr/>
          </p:nvSpPr>
          <p:spPr>
            <a:xfrm flipH="1">
              <a:off x="10912584" y="4446158"/>
              <a:ext cx="94228" cy="94228"/>
            </a:xfrm>
            <a:custGeom>
              <a:avLst/>
              <a:gdLst/>
              <a:ahLst/>
              <a:cxnLst/>
              <a:rect l="l" t="t" r="r" b="b"/>
              <a:pathLst>
                <a:path w="1349" h="1349" extrusionOk="0">
                  <a:moveTo>
                    <a:pt x="1180" y="112"/>
                  </a:moveTo>
                  <a:cubicBezTo>
                    <a:pt x="1292" y="281"/>
                    <a:pt x="1348" y="449"/>
                    <a:pt x="1348" y="618"/>
                  </a:cubicBezTo>
                  <a:cubicBezTo>
                    <a:pt x="1348" y="1011"/>
                    <a:pt x="1011" y="1348"/>
                    <a:pt x="618" y="1348"/>
                  </a:cubicBezTo>
                  <a:cubicBezTo>
                    <a:pt x="449" y="1348"/>
                    <a:pt x="281" y="1292"/>
                    <a:pt x="112" y="1180"/>
                  </a:cubicBezTo>
                  <a:cubicBezTo>
                    <a:pt x="56" y="1067"/>
                    <a:pt x="0" y="899"/>
                    <a:pt x="0" y="730"/>
                  </a:cubicBezTo>
                  <a:cubicBezTo>
                    <a:pt x="0" y="337"/>
                    <a:pt x="337" y="0"/>
                    <a:pt x="730" y="0"/>
                  </a:cubicBezTo>
                  <a:cubicBezTo>
                    <a:pt x="899" y="0"/>
                    <a:pt x="1067" y="56"/>
                    <a:pt x="1180" y="11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31"/>
            <p:cNvSpPr/>
            <p:nvPr/>
          </p:nvSpPr>
          <p:spPr>
            <a:xfrm flipH="1">
              <a:off x="10920477" y="4446158"/>
              <a:ext cx="86335" cy="86335"/>
            </a:xfrm>
            <a:custGeom>
              <a:avLst/>
              <a:gdLst/>
              <a:ahLst/>
              <a:cxnLst/>
              <a:rect l="l" t="t" r="r" b="b"/>
              <a:pathLst>
                <a:path w="1236" h="1236" extrusionOk="0">
                  <a:moveTo>
                    <a:pt x="56" y="1123"/>
                  </a:moveTo>
                  <a:cubicBezTo>
                    <a:pt x="0" y="1011"/>
                    <a:pt x="0" y="843"/>
                    <a:pt x="0" y="730"/>
                  </a:cubicBezTo>
                  <a:cubicBezTo>
                    <a:pt x="0" y="337"/>
                    <a:pt x="337" y="0"/>
                    <a:pt x="730" y="0"/>
                  </a:cubicBezTo>
                  <a:cubicBezTo>
                    <a:pt x="843" y="0"/>
                    <a:pt x="1011" y="56"/>
                    <a:pt x="1123" y="112"/>
                  </a:cubicBezTo>
                  <a:cubicBezTo>
                    <a:pt x="1180" y="225"/>
                    <a:pt x="1236" y="337"/>
                    <a:pt x="1236" y="506"/>
                  </a:cubicBezTo>
                  <a:cubicBezTo>
                    <a:pt x="1236" y="899"/>
                    <a:pt x="899" y="1236"/>
                    <a:pt x="506" y="1236"/>
                  </a:cubicBezTo>
                  <a:cubicBezTo>
                    <a:pt x="337" y="1236"/>
                    <a:pt x="169" y="1180"/>
                    <a:pt x="56" y="1123"/>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31"/>
            <p:cNvSpPr/>
            <p:nvPr/>
          </p:nvSpPr>
          <p:spPr>
            <a:xfrm flipH="1">
              <a:off x="10351625" y="3861593"/>
              <a:ext cx="274650" cy="431603"/>
            </a:xfrm>
            <a:custGeom>
              <a:avLst/>
              <a:gdLst/>
              <a:ahLst/>
              <a:cxnLst/>
              <a:rect l="l" t="t" r="r" b="b"/>
              <a:pathLst>
                <a:path w="3932" h="6179" extrusionOk="0">
                  <a:moveTo>
                    <a:pt x="3819" y="57"/>
                  </a:moveTo>
                  <a:lnTo>
                    <a:pt x="3819" y="6123"/>
                  </a:lnTo>
                  <a:lnTo>
                    <a:pt x="112" y="6123"/>
                  </a:lnTo>
                  <a:lnTo>
                    <a:pt x="112" y="57"/>
                  </a:lnTo>
                  <a:close/>
                  <a:moveTo>
                    <a:pt x="0" y="1"/>
                  </a:moveTo>
                  <a:lnTo>
                    <a:pt x="0" y="6179"/>
                  </a:lnTo>
                  <a:lnTo>
                    <a:pt x="3932" y="6179"/>
                  </a:lnTo>
                  <a:lnTo>
                    <a:pt x="39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31"/>
            <p:cNvSpPr/>
            <p:nvPr/>
          </p:nvSpPr>
          <p:spPr>
            <a:xfrm flipH="1">
              <a:off x="10532118" y="4124434"/>
              <a:ext cx="47149" cy="51060"/>
            </a:xfrm>
            <a:custGeom>
              <a:avLst/>
              <a:gdLst/>
              <a:ahLst/>
              <a:cxnLst/>
              <a:rect l="l" t="t" r="r" b="b"/>
              <a:pathLst>
                <a:path w="675" h="731" extrusionOk="0">
                  <a:moveTo>
                    <a:pt x="1" y="1"/>
                  </a:moveTo>
                  <a:lnTo>
                    <a:pt x="675" y="1"/>
                  </a:lnTo>
                  <a:lnTo>
                    <a:pt x="675" y="731"/>
                  </a:lnTo>
                  <a:lnTo>
                    <a:pt x="1" y="73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31"/>
            <p:cNvSpPr/>
            <p:nvPr/>
          </p:nvSpPr>
          <p:spPr>
            <a:xfrm flipH="1">
              <a:off x="10461501" y="4124434"/>
              <a:ext cx="51060" cy="51060"/>
            </a:xfrm>
            <a:custGeom>
              <a:avLst/>
              <a:gdLst/>
              <a:ahLst/>
              <a:cxnLst/>
              <a:rect l="l" t="t" r="r" b="b"/>
              <a:pathLst>
                <a:path w="731" h="731" extrusionOk="0">
                  <a:moveTo>
                    <a:pt x="1" y="1"/>
                  </a:moveTo>
                  <a:lnTo>
                    <a:pt x="731" y="1"/>
                  </a:lnTo>
                  <a:lnTo>
                    <a:pt x="731" y="731"/>
                  </a:lnTo>
                  <a:lnTo>
                    <a:pt x="1" y="73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31"/>
            <p:cNvSpPr/>
            <p:nvPr/>
          </p:nvSpPr>
          <p:spPr>
            <a:xfrm flipH="1">
              <a:off x="10394795" y="4124434"/>
              <a:ext cx="47149" cy="51060"/>
            </a:xfrm>
            <a:custGeom>
              <a:avLst/>
              <a:gdLst/>
              <a:ahLst/>
              <a:cxnLst/>
              <a:rect l="l" t="t" r="r" b="b"/>
              <a:pathLst>
                <a:path w="675" h="731" extrusionOk="0">
                  <a:moveTo>
                    <a:pt x="1" y="1"/>
                  </a:moveTo>
                  <a:lnTo>
                    <a:pt x="675" y="1"/>
                  </a:lnTo>
                  <a:lnTo>
                    <a:pt x="675" y="731"/>
                  </a:lnTo>
                  <a:lnTo>
                    <a:pt x="1" y="73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31"/>
            <p:cNvSpPr/>
            <p:nvPr/>
          </p:nvSpPr>
          <p:spPr>
            <a:xfrm flipH="1">
              <a:off x="10532118" y="4195052"/>
              <a:ext cx="47149" cy="47149"/>
            </a:xfrm>
            <a:custGeom>
              <a:avLst/>
              <a:gdLst/>
              <a:ahLst/>
              <a:cxnLst/>
              <a:rect l="l" t="t" r="r" b="b"/>
              <a:pathLst>
                <a:path w="675" h="675" extrusionOk="0">
                  <a:moveTo>
                    <a:pt x="1" y="1"/>
                  </a:moveTo>
                  <a:lnTo>
                    <a:pt x="675" y="1"/>
                  </a:lnTo>
                  <a:lnTo>
                    <a:pt x="675" y="675"/>
                  </a:lnTo>
                  <a:lnTo>
                    <a:pt x="1" y="6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31"/>
            <p:cNvSpPr/>
            <p:nvPr/>
          </p:nvSpPr>
          <p:spPr>
            <a:xfrm flipH="1">
              <a:off x="10461501" y="4195052"/>
              <a:ext cx="51060" cy="47149"/>
            </a:xfrm>
            <a:custGeom>
              <a:avLst/>
              <a:gdLst/>
              <a:ahLst/>
              <a:cxnLst/>
              <a:rect l="l" t="t" r="r" b="b"/>
              <a:pathLst>
                <a:path w="731" h="675" extrusionOk="0">
                  <a:moveTo>
                    <a:pt x="1" y="1"/>
                  </a:moveTo>
                  <a:lnTo>
                    <a:pt x="731" y="1"/>
                  </a:lnTo>
                  <a:lnTo>
                    <a:pt x="731" y="675"/>
                  </a:lnTo>
                  <a:lnTo>
                    <a:pt x="1" y="6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31"/>
            <p:cNvSpPr/>
            <p:nvPr/>
          </p:nvSpPr>
          <p:spPr>
            <a:xfrm flipH="1">
              <a:off x="10394795" y="4195052"/>
              <a:ext cx="47149" cy="47149"/>
            </a:xfrm>
            <a:custGeom>
              <a:avLst/>
              <a:gdLst/>
              <a:ahLst/>
              <a:cxnLst/>
              <a:rect l="l" t="t" r="r" b="b"/>
              <a:pathLst>
                <a:path w="675" h="675" extrusionOk="0">
                  <a:moveTo>
                    <a:pt x="1" y="1"/>
                  </a:moveTo>
                  <a:lnTo>
                    <a:pt x="675" y="1"/>
                  </a:lnTo>
                  <a:lnTo>
                    <a:pt x="675" y="675"/>
                  </a:lnTo>
                  <a:lnTo>
                    <a:pt x="1" y="6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31"/>
            <p:cNvSpPr/>
            <p:nvPr/>
          </p:nvSpPr>
          <p:spPr>
            <a:xfrm flipH="1">
              <a:off x="10532118" y="3987112"/>
              <a:ext cx="47149" cy="47149"/>
            </a:xfrm>
            <a:custGeom>
              <a:avLst/>
              <a:gdLst/>
              <a:ahLst/>
              <a:cxnLst/>
              <a:rect l="l" t="t" r="r" b="b"/>
              <a:pathLst>
                <a:path w="675" h="675" extrusionOk="0">
                  <a:moveTo>
                    <a:pt x="1" y="1"/>
                  </a:moveTo>
                  <a:lnTo>
                    <a:pt x="675" y="1"/>
                  </a:lnTo>
                  <a:lnTo>
                    <a:pt x="675" y="675"/>
                  </a:lnTo>
                  <a:lnTo>
                    <a:pt x="1" y="6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31"/>
            <p:cNvSpPr/>
            <p:nvPr/>
          </p:nvSpPr>
          <p:spPr>
            <a:xfrm flipH="1">
              <a:off x="10461501" y="3987112"/>
              <a:ext cx="51060" cy="47149"/>
            </a:xfrm>
            <a:custGeom>
              <a:avLst/>
              <a:gdLst/>
              <a:ahLst/>
              <a:cxnLst/>
              <a:rect l="l" t="t" r="r" b="b"/>
              <a:pathLst>
                <a:path w="731" h="675" extrusionOk="0">
                  <a:moveTo>
                    <a:pt x="1" y="1"/>
                  </a:moveTo>
                  <a:lnTo>
                    <a:pt x="731" y="1"/>
                  </a:lnTo>
                  <a:lnTo>
                    <a:pt x="731" y="675"/>
                  </a:lnTo>
                  <a:lnTo>
                    <a:pt x="1" y="6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31"/>
            <p:cNvSpPr/>
            <p:nvPr/>
          </p:nvSpPr>
          <p:spPr>
            <a:xfrm flipH="1">
              <a:off x="10394795" y="3987112"/>
              <a:ext cx="47149" cy="47149"/>
            </a:xfrm>
            <a:custGeom>
              <a:avLst/>
              <a:gdLst/>
              <a:ahLst/>
              <a:cxnLst/>
              <a:rect l="l" t="t" r="r" b="b"/>
              <a:pathLst>
                <a:path w="675" h="675" extrusionOk="0">
                  <a:moveTo>
                    <a:pt x="1" y="1"/>
                  </a:moveTo>
                  <a:lnTo>
                    <a:pt x="675" y="1"/>
                  </a:lnTo>
                  <a:lnTo>
                    <a:pt x="675" y="675"/>
                  </a:lnTo>
                  <a:lnTo>
                    <a:pt x="1" y="67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31"/>
            <p:cNvSpPr/>
            <p:nvPr/>
          </p:nvSpPr>
          <p:spPr>
            <a:xfrm flipH="1">
              <a:off x="10532118" y="4053817"/>
              <a:ext cx="47149" cy="51060"/>
            </a:xfrm>
            <a:custGeom>
              <a:avLst/>
              <a:gdLst/>
              <a:ahLst/>
              <a:cxnLst/>
              <a:rect l="l" t="t" r="r" b="b"/>
              <a:pathLst>
                <a:path w="675" h="731" extrusionOk="0">
                  <a:moveTo>
                    <a:pt x="1" y="1"/>
                  </a:moveTo>
                  <a:lnTo>
                    <a:pt x="675" y="1"/>
                  </a:lnTo>
                  <a:lnTo>
                    <a:pt x="675" y="731"/>
                  </a:lnTo>
                  <a:lnTo>
                    <a:pt x="1" y="73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31"/>
            <p:cNvSpPr/>
            <p:nvPr/>
          </p:nvSpPr>
          <p:spPr>
            <a:xfrm flipH="1">
              <a:off x="10461501" y="4053817"/>
              <a:ext cx="51060" cy="51060"/>
            </a:xfrm>
            <a:custGeom>
              <a:avLst/>
              <a:gdLst/>
              <a:ahLst/>
              <a:cxnLst/>
              <a:rect l="l" t="t" r="r" b="b"/>
              <a:pathLst>
                <a:path w="731" h="731" extrusionOk="0">
                  <a:moveTo>
                    <a:pt x="1" y="1"/>
                  </a:moveTo>
                  <a:lnTo>
                    <a:pt x="731" y="1"/>
                  </a:lnTo>
                  <a:lnTo>
                    <a:pt x="731" y="731"/>
                  </a:lnTo>
                  <a:lnTo>
                    <a:pt x="1" y="73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1" name="Google Shape;13221;p31"/>
            <p:cNvSpPr/>
            <p:nvPr/>
          </p:nvSpPr>
          <p:spPr>
            <a:xfrm flipH="1">
              <a:off x="10394795" y="4053817"/>
              <a:ext cx="47149" cy="51060"/>
            </a:xfrm>
            <a:custGeom>
              <a:avLst/>
              <a:gdLst/>
              <a:ahLst/>
              <a:cxnLst/>
              <a:rect l="l" t="t" r="r" b="b"/>
              <a:pathLst>
                <a:path w="675" h="731" extrusionOk="0">
                  <a:moveTo>
                    <a:pt x="1" y="1"/>
                  </a:moveTo>
                  <a:lnTo>
                    <a:pt x="675" y="1"/>
                  </a:lnTo>
                  <a:lnTo>
                    <a:pt x="675" y="731"/>
                  </a:lnTo>
                  <a:lnTo>
                    <a:pt x="1" y="73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2" name="Google Shape;13222;p31"/>
          <p:cNvGrpSpPr/>
          <p:nvPr/>
        </p:nvGrpSpPr>
        <p:grpSpPr>
          <a:xfrm>
            <a:off x="278650" y="0"/>
            <a:ext cx="2828515" cy="1907662"/>
            <a:chOff x="126250" y="0"/>
            <a:chExt cx="2828515" cy="1907662"/>
          </a:xfrm>
        </p:grpSpPr>
        <p:sp>
          <p:nvSpPr>
            <p:cNvPr id="13223" name="Google Shape;13223;p31"/>
            <p:cNvSpPr/>
            <p:nvPr/>
          </p:nvSpPr>
          <p:spPr>
            <a:xfrm rot="1793316">
              <a:off x="1946350" y="1299243"/>
              <a:ext cx="578549" cy="11274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31"/>
            <p:cNvSpPr/>
            <p:nvPr/>
          </p:nvSpPr>
          <p:spPr>
            <a:xfrm rot="-781044">
              <a:off x="2485436" y="1463120"/>
              <a:ext cx="383362" cy="287535"/>
            </a:xfrm>
            <a:custGeom>
              <a:avLst/>
              <a:gdLst/>
              <a:ahLst/>
              <a:cxnLst/>
              <a:rect l="l" t="t" r="r" b="b"/>
              <a:pathLst>
                <a:path w="3820" h="2865" extrusionOk="0">
                  <a:moveTo>
                    <a:pt x="0" y="0"/>
                  </a:moveTo>
                  <a:lnTo>
                    <a:pt x="2135" y="2022"/>
                  </a:lnTo>
                  <a:lnTo>
                    <a:pt x="3763" y="2864"/>
                  </a:lnTo>
                  <a:lnTo>
                    <a:pt x="3819" y="2640"/>
                  </a:lnTo>
                  <a:lnTo>
                    <a:pt x="2415" y="1741"/>
                  </a:lnTo>
                  <a:lnTo>
                    <a:pt x="2303" y="1629"/>
                  </a:lnTo>
                  <a:lnTo>
                    <a:pt x="2303" y="1629"/>
                  </a:lnTo>
                  <a:lnTo>
                    <a:pt x="955" y="168"/>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31"/>
            <p:cNvSpPr/>
            <p:nvPr/>
          </p:nvSpPr>
          <p:spPr>
            <a:xfrm rot="-781044">
              <a:off x="2504051" y="1478498"/>
              <a:ext cx="360882" cy="270675"/>
            </a:xfrm>
            <a:custGeom>
              <a:avLst/>
              <a:gdLst/>
              <a:ahLst/>
              <a:cxnLst/>
              <a:rect l="l" t="t" r="r" b="b"/>
              <a:pathLst>
                <a:path w="3596" h="2697" extrusionOk="0">
                  <a:moveTo>
                    <a:pt x="1" y="0"/>
                  </a:moveTo>
                  <a:lnTo>
                    <a:pt x="1967" y="1854"/>
                  </a:lnTo>
                  <a:lnTo>
                    <a:pt x="3595" y="2696"/>
                  </a:lnTo>
                  <a:lnTo>
                    <a:pt x="3595" y="2640"/>
                  </a:lnTo>
                  <a:lnTo>
                    <a:pt x="2191" y="1742"/>
                  </a:lnTo>
                  <a:lnTo>
                    <a:pt x="2079" y="1573"/>
                  </a:lnTo>
                  <a:lnTo>
                    <a:pt x="2079" y="1573"/>
                  </a:lnTo>
                  <a:lnTo>
                    <a:pt x="731" y="113"/>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31"/>
            <p:cNvSpPr/>
            <p:nvPr/>
          </p:nvSpPr>
          <p:spPr>
            <a:xfrm rot="-1579503">
              <a:off x="1556192" y="888026"/>
              <a:ext cx="574950" cy="586304"/>
            </a:xfrm>
            <a:custGeom>
              <a:avLst/>
              <a:gdLst/>
              <a:ahLst/>
              <a:cxnLst/>
              <a:rect l="l" t="t" r="r" b="b"/>
              <a:pathLst>
                <a:path w="5729" h="5842" extrusionOk="0">
                  <a:moveTo>
                    <a:pt x="3819" y="5841"/>
                  </a:moveTo>
                  <a:lnTo>
                    <a:pt x="5729" y="4100"/>
                  </a:lnTo>
                  <a:lnTo>
                    <a:pt x="1910" y="0"/>
                  </a:lnTo>
                  <a:lnTo>
                    <a:pt x="0" y="16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31"/>
            <p:cNvSpPr/>
            <p:nvPr/>
          </p:nvSpPr>
          <p:spPr>
            <a:xfrm rot="-1579503">
              <a:off x="1576678" y="883235"/>
              <a:ext cx="546750" cy="558102"/>
            </a:xfrm>
            <a:custGeom>
              <a:avLst/>
              <a:gdLst/>
              <a:ahLst/>
              <a:cxnLst/>
              <a:rect l="l" t="t" r="r" b="b"/>
              <a:pathLst>
                <a:path w="5448" h="5561" extrusionOk="0">
                  <a:moveTo>
                    <a:pt x="5448" y="4100"/>
                  </a:moveTo>
                  <a:lnTo>
                    <a:pt x="1629" y="0"/>
                  </a:lnTo>
                  <a:lnTo>
                    <a:pt x="0" y="1404"/>
                  </a:lnTo>
                  <a:lnTo>
                    <a:pt x="3819" y="5561"/>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31"/>
            <p:cNvSpPr/>
            <p:nvPr/>
          </p:nvSpPr>
          <p:spPr>
            <a:xfrm rot="-1579503">
              <a:off x="1609442" y="927206"/>
              <a:ext cx="496169" cy="513041"/>
            </a:xfrm>
            <a:custGeom>
              <a:avLst/>
              <a:gdLst/>
              <a:ahLst/>
              <a:cxnLst/>
              <a:rect l="l" t="t" r="r" b="b"/>
              <a:pathLst>
                <a:path w="4944" h="5112" extrusionOk="0">
                  <a:moveTo>
                    <a:pt x="1" y="1180"/>
                  </a:moveTo>
                  <a:lnTo>
                    <a:pt x="3595" y="5112"/>
                  </a:lnTo>
                  <a:lnTo>
                    <a:pt x="4943" y="3876"/>
                  </a:lnTo>
                  <a:lnTo>
                    <a:pt x="1292" y="1"/>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9" name="Google Shape;13229;p31"/>
            <p:cNvSpPr/>
            <p:nvPr/>
          </p:nvSpPr>
          <p:spPr>
            <a:xfrm rot="-781044">
              <a:off x="2441088" y="1287913"/>
              <a:ext cx="479202" cy="360799"/>
            </a:xfrm>
            <a:custGeom>
              <a:avLst/>
              <a:gdLst/>
              <a:ahLst/>
              <a:cxnLst/>
              <a:rect l="l" t="t" r="r" b="b"/>
              <a:pathLst>
                <a:path w="4775" h="3595" extrusionOk="0">
                  <a:moveTo>
                    <a:pt x="1741" y="0"/>
                  </a:moveTo>
                  <a:lnTo>
                    <a:pt x="3932" y="1629"/>
                  </a:lnTo>
                  <a:lnTo>
                    <a:pt x="4774" y="3482"/>
                  </a:lnTo>
                  <a:lnTo>
                    <a:pt x="4606" y="3595"/>
                  </a:lnTo>
                  <a:lnTo>
                    <a:pt x="3707" y="1966"/>
                  </a:lnTo>
                  <a:lnTo>
                    <a:pt x="1910" y="843"/>
                  </a:lnTo>
                  <a:lnTo>
                    <a:pt x="1067" y="2191"/>
                  </a:lnTo>
                  <a:lnTo>
                    <a:pt x="0" y="134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0" name="Google Shape;13230;p31"/>
            <p:cNvSpPr/>
            <p:nvPr/>
          </p:nvSpPr>
          <p:spPr>
            <a:xfrm rot="-781044">
              <a:off x="2379852" y="1448836"/>
              <a:ext cx="417182" cy="417202"/>
            </a:xfrm>
            <a:custGeom>
              <a:avLst/>
              <a:gdLst/>
              <a:ahLst/>
              <a:cxnLst/>
              <a:rect l="l" t="t" r="r" b="b"/>
              <a:pathLst>
                <a:path w="4157" h="4157" extrusionOk="0">
                  <a:moveTo>
                    <a:pt x="0" y="1741"/>
                  </a:moveTo>
                  <a:lnTo>
                    <a:pt x="1910" y="3651"/>
                  </a:lnTo>
                  <a:lnTo>
                    <a:pt x="4100" y="4156"/>
                  </a:lnTo>
                  <a:lnTo>
                    <a:pt x="4156" y="3932"/>
                  </a:lnTo>
                  <a:lnTo>
                    <a:pt x="2191" y="3426"/>
                  </a:lnTo>
                  <a:lnTo>
                    <a:pt x="2078" y="3314"/>
                  </a:lnTo>
                  <a:lnTo>
                    <a:pt x="2078" y="3314"/>
                  </a:lnTo>
                  <a:lnTo>
                    <a:pt x="843" y="1797"/>
                  </a:lnTo>
                  <a:lnTo>
                    <a:pt x="2022" y="786"/>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31"/>
            <p:cNvSpPr/>
            <p:nvPr/>
          </p:nvSpPr>
          <p:spPr>
            <a:xfrm rot="-781044">
              <a:off x="2414004" y="1421646"/>
              <a:ext cx="152241" cy="146728"/>
            </a:xfrm>
            <a:custGeom>
              <a:avLst/>
              <a:gdLst/>
              <a:ahLst/>
              <a:cxnLst/>
              <a:rect l="l" t="t" r="r" b="b"/>
              <a:pathLst>
                <a:path w="1517" h="1462" extrusionOk="0">
                  <a:moveTo>
                    <a:pt x="0" y="731"/>
                  </a:moveTo>
                  <a:cubicBezTo>
                    <a:pt x="0" y="338"/>
                    <a:pt x="393" y="1"/>
                    <a:pt x="787" y="1"/>
                  </a:cubicBezTo>
                  <a:cubicBezTo>
                    <a:pt x="1180" y="1"/>
                    <a:pt x="1517" y="338"/>
                    <a:pt x="1517" y="731"/>
                  </a:cubicBezTo>
                  <a:cubicBezTo>
                    <a:pt x="1517" y="1124"/>
                    <a:pt x="1180" y="1461"/>
                    <a:pt x="787" y="1461"/>
                  </a:cubicBezTo>
                  <a:cubicBezTo>
                    <a:pt x="337" y="1461"/>
                    <a:pt x="0" y="1124"/>
                    <a:pt x="0" y="7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31"/>
            <p:cNvSpPr/>
            <p:nvPr/>
          </p:nvSpPr>
          <p:spPr>
            <a:xfrm rot="-781044">
              <a:off x="2443615" y="1456589"/>
              <a:ext cx="84601" cy="90325"/>
            </a:xfrm>
            <a:custGeom>
              <a:avLst/>
              <a:gdLst/>
              <a:ahLst/>
              <a:cxnLst/>
              <a:rect l="l" t="t" r="r" b="b"/>
              <a:pathLst>
                <a:path w="843" h="900" extrusionOk="0">
                  <a:moveTo>
                    <a:pt x="0" y="450"/>
                  </a:moveTo>
                  <a:cubicBezTo>
                    <a:pt x="0" y="226"/>
                    <a:pt x="169" y="1"/>
                    <a:pt x="449" y="57"/>
                  </a:cubicBezTo>
                  <a:cubicBezTo>
                    <a:pt x="674" y="57"/>
                    <a:pt x="843" y="226"/>
                    <a:pt x="843" y="506"/>
                  </a:cubicBezTo>
                  <a:cubicBezTo>
                    <a:pt x="843" y="731"/>
                    <a:pt x="674" y="899"/>
                    <a:pt x="449" y="899"/>
                  </a:cubicBezTo>
                  <a:cubicBezTo>
                    <a:pt x="169" y="899"/>
                    <a:pt x="0" y="731"/>
                    <a:pt x="0" y="450"/>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31"/>
            <p:cNvSpPr/>
            <p:nvPr/>
          </p:nvSpPr>
          <p:spPr>
            <a:xfrm rot="-781044">
              <a:off x="2364180" y="1613795"/>
              <a:ext cx="84701" cy="90325"/>
            </a:xfrm>
            <a:custGeom>
              <a:avLst/>
              <a:gdLst/>
              <a:ahLst/>
              <a:cxnLst/>
              <a:rect l="l" t="t" r="r" b="b"/>
              <a:pathLst>
                <a:path w="844" h="900" extrusionOk="0">
                  <a:moveTo>
                    <a:pt x="1" y="450"/>
                  </a:moveTo>
                  <a:cubicBezTo>
                    <a:pt x="1" y="225"/>
                    <a:pt x="169" y="1"/>
                    <a:pt x="450" y="57"/>
                  </a:cubicBezTo>
                  <a:cubicBezTo>
                    <a:pt x="675" y="57"/>
                    <a:pt x="843" y="225"/>
                    <a:pt x="843" y="506"/>
                  </a:cubicBezTo>
                  <a:cubicBezTo>
                    <a:pt x="843" y="731"/>
                    <a:pt x="619" y="899"/>
                    <a:pt x="394" y="899"/>
                  </a:cubicBezTo>
                  <a:cubicBezTo>
                    <a:pt x="169" y="899"/>
                    <a:pt x="1" y="675"/>
                    <a:pt x="1" y="45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31"/>
            <p:cNvSpPr/>
            <p:nvPr/>
          </p:nvSpPr>
          <p:spPr>
            <a:xfrm rot="-781044">
              <a:off x="2367052" y="1600945"/>
              <a:ext cx="90321" cy="90325"/>
            </a:xfrm>
            <a:custGeom>
              <a:avLst/>
              <a:gdLst/>
              <a:ahLst/>
              <a:cxnLst/>
              <a:rect l="l" t="t" r="r" b="b"/>
              <a:pathLst>
                <a:path w="900" h="900" extrusionOk="0">
                  <a:moveTo>
                    <a:pt x="1" y="450"/>
                  </a:moveTo>
                  <a:cubicBezTo>
                    <a:pt x="1" y="225"/>
                    <a:pt x="226" y="0"/>
                    <a:pt x="450" y="57"/>
                  </a:cubicBezTo>
                  <a:cubicBezTo>
                    <a:pt x="675" y="57"/>
                    <a:pt x="900" y="225"/>
                    <a:pt x="843" y="506"/>
                  </a:cubicBezTo>
                  <a:cubicBezTo>
                    <a:pt x="843" y="731"/>
                    <a:pt x="675" y="899"/>
                    <a:pt x="394" y="899"/>
                  </a:cubicBezTo>
                  <a:cubicBezTo>
                    <a:pt x="169" y="899"/>
                    <a:pt x="1" y="674"/>
                    <a:pt x="1" y="45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31"/>
            <p:cNvSpPr/>
            <p:nvPr/>
          </p:nvSpPr>
          <p:spPr>
            <a:xfrm rot="-1579503">
              <a:off x="1707198" y="1011361"/>
              <a:ext cx="293246" cy="304392"/>
            </a:xfrm>
            <a:custGeom>
              <a:avLst/>
              <a:gdLst/>
              <a:ahLst/>
              <a:cxnLst/>
              <a:rect l="l" t="t" r="r" b="b"/>
              <a:pathLst>
                <a:path w="2922" h="3033" extrusionOk="0">
                  <a:moveTo>
                    <a:pt x="2921" y="2696"/>
                  </a:moveTo>
                  <a:lnTo>
                    <a:pt x="394" y="0"/>
                  </a:lnTo>
                  <a:lnTo>
                    <a:pt x="1" y="337"/>
                  </a:lnTo>
                  <a:lnTo>
                    <a:pt x="2528" y="3033"/>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6" name="Google Shape;13236;p31"/>
            <p:cNvSpPr/>
            <p:nvPr/>
          </p:nvSpPr>
          <p:spPr>
            <a:xfrm rot="-1579503">
              <a:off x="1695852" y="1023601"/>
              <a:ext cx="293145" cy="310113"/>
            </a:xfrm>
            <a:custGeom>
              <a:avLst/>
              <a:gdLst/>
              <a:ahLst/>
              <a:cxnLst/>
              <a:rect l="l" t="t" r="r" b="b"/>
              <a:pathLst>
                <a:path w="2921" h="3090" extrusionOk="0">
                  <a:moveTo>
                    <a:pt x="2921" y="2696"/>
                  </a:moveTo>
                  <a:lnTo>
                    <a:pt x="393" y="0"/>
                  </a:lnTo>
                  <a:lnTo>
                    <a:pt x="0" y="393"/>
                  </a:lnTo>
                  <a:lnTo>
                    <a:pt x="2472" y="3089"/>
                  </a:lnTo>
                  <a:close/>
                </a:path>
              </a:pathLst>
            </a:custGeom>
            <a:solidFill>
              <a:srgbClr val="FDD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7" name="Google Shape;13237;p31"/>
            <p:cNvSpPr/>
            <p:nvPr/>
          </p:nvSpPr>
          <p:spPr>
            <a:xfrm rot="-1579503">
              <a:off x="1961877" y="1144599"/>
              <a:ext cx="282006" cy="282012"/>
            </a:xfrm>
            <a:custGeom>
              <a:avLst/>
              <a:gdLst/>
              <a:ahLst/>
              <a:cxnLst/>
              <a:rect l="l" t="t" r="r" b="b"/>
              <a:pathLst>
                <a:path w="2810" h="2810" extrusionOk="0">
                  <a:moveTo>
                    <a:pt x="1405" y="1"/>
                  </a:moveTo>
                  <a:cubicBezTo>
                    <a:pt x="619" y="1"/>
                    <a:pt x="1" y="619"/>
                    <a:pt x="1" y="1405"/>
                  </a:cubicBezTo>
                  <a:cubicBezTo>
                    <a:pt x="1" y="2135"/>
                    <a:pt x="619" y="2753"/>
                    <a:pt x="1405" y="2809"/>
                  </a:cubicBezTo>
                  <a:cubicBezTo>
                    <a:pt x="2135" y="2809"/>
                    <a:pt x="2809" y="2135"/>
                    <a:pt x="2809" y="1405"/>
                  </a:cubicBezTo>
                  <a:cubicBezTo>
                    <a:pt x="2809" y="619"/>
                    <a:pt x="2135" y="1"/>
                    <a:pt x="1405" y="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31"/>
            <p:cNvSpPr/>
            <p:nvPr/>
          </p:nvSpPr>
          <p:spPr>
            <a:xfrm rot="-1579503">
              <a:off x="1971650" y="1161927"/>
              <a:ext cx="264945" cy="265051"/>
            </a:xfrm>
            <a:custGeom>
              <a:avLst/>
              <a:gdLst/>
              <a:ahLst/>
              <a:cxnLst/>
              <a:rect l="l" t="t" r="r" b="b"/>
              <a:pathLst>
                <a:path w="2640" h="2641" extrusionOk="0">
                  <a:moveTo>
                    <a:pt x="169" y="506"/>
                  </a:moveTo>
                  <a:cubicBezTo>
                    <a:pt x="56" y="730"/>
                    <a:pt x="0" y="955"/>
                    <a:pt x="0" y="1236"/>
                  </a:cubicBezTo>
                  <a:cubicBezTo>
                    <a:pt x="0" y="1966"/>
                    <a:pt x="618" y="2584"/>
                    <a:pt x="1348" y="2640"/>
                  </a:cubicBezTo>
                  <a:cubicBezTo>
                    <a:pt x="1797" y="2640"/>
                    <a:pt x="2190" y="2415"/>
                    <a:pt x="2415" y="2078"/>
                  </a:cubicBezTo>
                  <a:cubicBezTo>
                    <a:pt x="2584" y="1854"/>
                    <a:pt x="2640" y="1629"/>
                    <a:pt x="2584" y="1404"/>
                  </a:cubicBezTo>
                  <a:cubicBezTo>
                    <a:pt x="2584" y="618"/>
                    <a:pt x="1966" y="0"/>
                    <a:pt x="1180" y="0"/>
                  </a:cubicBezTo>
                  <a:cubicBezTo>
                    <a:pt x="786" y="0"/>
                    <a:pt x="393" y="169"/>
                    <a:pt x="169" y="506"/>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31"/>
            <p:cNvSpPr/>
            <p:nvPr/>
          </p:nvSpPr>
          <p:spPr>
            <a:xfrm rot="-1579503">
              <a:off x="2011285" y="1219158"/>
              <a:ext cx="157863" cy="157967"/>
            </a:xfrm>
            <a:custGeom>
              <a:avLst/>
              <a:gdLst/>
              <a:ahLst/>
              <a:cxnLst/>
              <a:rect l="l" t="t" r="r" b="b"/>
              <a:pathLst>
                <a:path w="1573" h="1574" extrusionOk="0">
                  <a:moveTo>
                    <a:pt x="787" y="1"/>
                  </a:moveTo>
                  <a:cubicBezTo>
                    <a:pt x="337" y="1"/>
                    <a:pt x="0" y="338"/>
                    <a:pt x="0" y="787"/>
                  </a:cubicBezTo>
                  <a:cubicBezTo>
                    <a:pt x="0" y="1236"/>
                    <a:pt x="337" y="1573"/>
                    <a:pt x="787" y="1573"/>
                  </a:cubicBezTo>
                  <a:cubicBezTo>
                    <a:pt x="1236" y="1573"/>
                    <a:pt x="1573" y="1236"/>
                    <a:pt x="1573" y="787"/>
                  </a:cubicBezTo>
                  <a:cubicBezTo>
                    <a:pt x="1573" y="338"/>
                    <a:pt x="1236" y="1"/>
                    <a:pt x="787" y="1"/>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31"/>
            <p:cNvSpPr/>
            <p:nvPr/>
          </p:nvSpPr>
          <p:spPr>
            <a:xfrm rot="-1579503">
              <a:off x="2014832" y="1197501"/>
              <a:ext cx="163583" cy="163587"/>
            </a:xfrm>
            <a:custGeom>
              <a:avLst/>
              <a:gdLst/>
              <a:ahLst/>
              <a:cxnLst/>
              <a:rect l="l" t="t" r="r" b="b"/>
              <a:pathLst>
                <a:path w="1630" h="1630" extrusionOk="0">
                  <a:moveTo>
                    <a:pt x="843" y="0"/>
                  </a:moveTo>
                  <a:cubicBezTo>
                    <a:pt x="394" y="0"/>
                    <a:pt x="1" y="393"/>
                    <a:pt x="1" y="843"/>
                  </a:cubicBezTo>
                  <a:cubicBezTo>
                    <a:pt x="1" y="1236"/>
                    <a:pt x="394" y="1629"/>
                    <a:pt x="843" y="1629"/>
                  </a:cubicBezTo>
                  <a:cubicBezTo>
                    <a:pt x="1236" y="1629"/>
                    <a:pt x="1629" y="1236"/>
                    <a:pt x="1629" y="843"/>
                  </a:cubicBezTo>
                  <a:cubicBezTo>
                    <a:pt x="1629" y="393"/>
                    <a:pt x="1236"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31"/>
            <p:cNvSpPr/>
            <p:nvPr/>
          </p:nvSpPr>
          <p:spPr>
            <a:xfrm rot="-1579503">
              <a:off x="2019450" y="1217248"/>
              <a:ext cx="146623" cy="146726"/>
            </a:xfrm>
            <a:custGeom>
              <a:avLst/>
              <a:gdLst/>
              <a:ahLst/>
              <a:cxnLst/>
              <a:rect l="l" t="t" r="r" b="b"/>
              <a:pathLst>
                <a:path w="1461" h="1462" extrusionOk="0">
                  <a:moveTo>
                    <a:pt x="169" y="169"/>
                  </a:moveTo>
                  <a:cubicBezTo>
                    <a:pt x="57" y="282"/>
                    <a:pt x="1" y="450"/>
                    <a:pt x="1" y="675"/>
                  </a:cubicBezTo>
                  <a:cubicBezTo>
                    <a:pt x="1" y="1068"/>
                    <a:pt x="394" y="1461"/>
                    <a:pt x="843" y="1461"/>
                  </a:cubicBezTo>
                  <a:cubicBezTo>
                    <a:pt x="1011" y="1461"/>
                    <a:pt x="1180" y="1405"/>
                    <a:pt x="1292" y="1293"/>
                  </a:cubicBezTo>
                  <a:cubicBezTo>
                    <a:pt x="1405" y="1124"/>
                    <a:pt x="1461" y="956"/>
                    <a:pt x="1461" y="787"/>
                  </a:cubicBezTo>
                  <a:cubicBezTo>
                    <a:pt x="1461" y="338"/>
                    <a:pt x="1124" y="1"/>
                    <a:pt x="675" y="1"/>
                  </a:cubicBezTo>
                  <a:cubicBezTo>
                    <a:pt x="506" y="1"/>
                    <a:pt x="338" y="57"/>
                    <a:pt x="169" y="169"/>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31"/>
            <p:cNvSpPr/>
            <p:nvPr/>
          </p:nvSpPr>
          <p:spPr>
            <a:xfrm rot="-1579503">
              <a:off x="2027593" y="1215344"/>
              <a:ext cx="135383" cy="135386"/>
            </a:xfrm>
            <a:custGeom>
              <a:avLst/>
              <a:gdLst/>
              <a:ahLst/>
              <a:cxnLst/>
              <a:rect l="l" t="t" r="r" b="b"/>
              <a:pathLst>
                <a:path w="1349" h="1349" extrusionOk="0">
                  <a:moveTo>
                    <a:pt x="1236" y="1180"/>
                  </a:moveTo>
                  <a:cubicBezTo>
                    <a:pt x="1293" y="1068"/>
                    <a:pt x="1349" y="956"/>
                    <a:pt x="1349" y="787"/>
                  </a:cubicBezTo>
                  <a:cubicBezTo>
                    <a:pt x="1349" y="338"/>
                    <a:pt x="1012" y="1"/>
                    <a:pt x="563" y="1"/>
                  </a:cubicBezTo>
                  <a:cubicBezTo>
                    <a:pt x="394" y="1"/>
                    <a:pt x="226" y="57"/>
                    <a:pt x="113" y="113"/>
                  </a:cubicBezTo>
                  <a:cubicBezTo>
                    <a:pt x="57" y="225"/>
                    <a:pt x="1" y="394"/>
                    <a:pt x="1" y="506"/>
                  </a:cubicBezTo>
                  <a:cubicBezTo>
                    <a:pt x="1" y="956"/>
                    <a:pt x="338" y="1293"/>
                    <a:pt x="787" y="1349"/>
                  </a:cubicBezTo>
                  <a:cubicBezTo>
                    <a:pt x="956" y="1293"/>
                    <a:pt x="1124" y="1293"/>
                    <a:pt x="1236" y="1180"/>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31"/>
            <p:cNvSpPr/>
            <p:nvPr/>
          </p:nvSpPr>
          <p:spPr>
            <a:xfrm rot="-781044">
              <a:off x="2398842" y="1464200"/>
              <a:ext cx="163581" cy="129667"/>
            </a:xfrm>
            <a:custGeom>
              <a:avLst/>
              <a:gdLst/>
              <a:ahLst/>
              <a:cxnLst/>
              <a:rect l="l" t="t" r="r" b="b"/>
              <a:pathLst>
                <a:path w="1630" h="1292" extrusionOk="0">
                  <a:moveTo>
                    <a:pt x="1629" y="730"/>
                  </a:moveTo>
                  <a:cubicBezTo>
                    <a:pt x="1517" y="1067"/>
                    <a:pt x="1236" y="1292"/>
                    <a:pt x="899" y="1292"/>
                  </a:cubicBezTo>
                  <a:cubicBezTo>
                    <a:pt x="562" y="1236"/>
                    <a:pt x="225" y="1067"/>
                    <a:pt x="1" y="842"/>
                  </a:cubicBezTo>
                  <a:lnTo>
                    <a:pt x="506" y="0"/>
                  </a:lnTo>
                  <a:lnTo>
                    <a:pt x="1629" y="73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31"/>
            <p:cNvSpPr/>
            <p:nvPr/>
          </p:nvSpPr>
          <p:spPr>
            <a:xfrm rot="-781044">
              <a:off x="2414637" y="1421574"/>
              <a:ext cx="152241" cy="152349"/>
            </a:xfrm>
            <a:custGeom>
              <a:avLst/>
              <a:gdLst/>
              <a:ahLst/>
              <a:cxnLst/>
              <a:rect l="l" t="t" r="r" b="b"/>
              <a:pathLst>
                <a:path w="1517" h="1518" extrusionOk="0">
                  <a:moveTo>
                    <a:pt x="0" y="731"/>
                  </a:moveTo>
                  <a:cubicBezTo>
                    <a:pt x="0" y="563"/>
                    <a:pt x="56" y="394"/>
                    <a:pt x="169" y="282"/>
                  </a:cubicBezTo>
                  <a:cubicBezTo>
                    <a:pt x="337" y="113"/>
                    <a:pt x="506" y="1"/>
                    <a:pt x="730" y="57"/>
                  </a:cubicBezTo>
                  <a:cubicBezTo>
                    <a:pt x="1180" y="57"/>
                    <a:pt x="1517" y="394"/>
                    <a:pt x="1517" y="787"/>
                  </a:cubicBezTo>
                  <a:cubicBezTo>
                    <a:pt x="1517" y="956"/>
                    <a:pt x="1461" y="1124"/>
                    <a:pt x="1348" y="1236"/>
                  </a:cubicBezTo>
                  <a:cubicBezTo>
                    <a:pt x="1180" y="1405"/>
                    <a:pt x="1011" y="1517"/>
                    <a:pt x="787" y="1517"/>
                  </a:cubicBezTo>
                  <a:cubicBezTo>
                    <a:pt x="337" y="1517"/>
                    <a:pt x="0" y="1180"/>
                    <a:pt x="0" y="731"/>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31"/>
            <p:cNvSpPr/>
            <p:nvPr/>
          </p:nvSpPr>
          <p:spPr>
            <a:xfrm rot="-781044">
              <a:off x="2447825" y="1449847"/>
              <a:ext cx="84601" cy="90325"/>
            </a:xfrm>
            <a:custGeom>
              <a:avLst/>
              <a:gdLst/>
              <a:ahLst/>
              <a:cxnLst/>
              <a:rect l="l" t="t" r="r" b="b"/>
              <a:pathLst>
                <a:path w="843" h="900" extrusionOk="0">
                  <a:moveTo>
                    <a:pt x="0" y="450"/>
                  </a:moveTo>
                  <a:cubicBezTo>
                    <a:pt x="0" y="225"/>
                    <a:pt x="225" y="1"/>
                    <a:pt x="450" y="1"/>
                  </a:cubicBezTo>
                  <a:cubicBezTo>
                    <a:pt x="674" y="1"/>
                    <a:pt x="843" y="225"/>
                    <a:pt x="843" y="450"/>
                  </a:cubicBezTo>
                  <a:cubicBezTo>
                    <a:pt x="843" y="675"/>
                    <a:pt x="674" y="899"/>
                    <a:pt x="393" y="899"/>
                  </a:cubicBezTo>
                  <a:cubicBezTo>
                    <a:pt x="169" y="899"/>
                    <a:pt x="0" y="675"/>
                    <a:pt x="0" y="450"/>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31"/>
            <p:cNvSpPr/>
            <p:nvPr/>
          </p:nvSpPr>
          <p:spPr>
            <a:xfrm rot="-781044">
              <a:off x="2384085" y="1624159"/>
              <a:ext cx="50780" cy="45163"/>
            </a:xfrm>
            <a:custGeom>
              <a:avLst/>
              <a:gdLst/>
              <a:ahLst/>
              <a:cxnLst/>
              <a:rect l="l" t="t" r="r" b="b"/>
              <a:pathLst>
                <a:path w="506" h="450" extrusionOk="0">
                  <a:moveTo>
                    <a:pt x="57" y="225"/>
                  </a:moveTo>
                  <a:cubicBezTo>
                    <a:pt x="57" y="112"/>
                    <a:pt x="169" y="0"/>
                    <a:pt x="281" y="0"/>
                  </a:cubicBezTo>
                  <a:cubicBezTo>
                    <a:pt x="394" y="0"/>
                    <a:pt x="506" y="112"/>
                    <a:pt x="506" y="225"/>
                  </a:cubicBezTo>
                  <a:cubicBezTo>
                    <a:pt x="506" y="393"/>
                    <a:pt x="394" y="449"/>
                    <a:pt x="225" y="449"/>
                  </a:cubicBezTo>
                  <a:cubicBezTo>
                    <a:pt x="113" y="449"/>
                    <a:pt x="0" y="337"/>
                    <a:pt x="57" y="22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31"/>
            <p:cNvSpPr/>
            <p:nvPr/>
          </p:nvSpPr>
          <p:spPr>
            <a:xfrm rot="-781044">
              <a:off x="2788113" y="1407544"/>
              <a:ext cx="67741" cy="67744"/>
            </a:xfrm>
            <a:custGeom>
              <a:avLst/>
              <a:gdLst/>
              <a:ahLst/>
              <a:cxnLst/>
              <a:rect l="l" t="t" r="r" b="b"/>
              <a:pathLst>
                <a:path w="675" h="675" extrusionOk="0">
                  <a:moveTo>
                    <a:pt x="0" y="338"/>
                  </a:moveTo>
                  <a:cubicBezTo>
                    <a:pt x="0" y="169"/>
                    <a:pt x="169" y="1"/>
                    <a:pt x="337" y="1"/>
                  </a:cubicBezTo>
                  <a:cubicBezTo>
                    <a:pt x="506" y="1"/>
                    <a:pt x="674" y="169"/>
                    <a:pt x="674" y="338"/>
                  </a:cubicBezTo>
                  <a:cubicBezTo>
                    <a:pt x="674" y="506"/>
                    <a:pt x="506" y="675"/>
                    <a:pt x="337" y="675"/>
                  </a:cubicBezTo>
                  <a:cubicBezTo>
                    <a:pt x="169" y="675"/>
                    <a:pt x="0" y="506"/>
                    <a:pt x="0" y="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8" name="Google Shape;13248;p31"/>
            <p:cNvSpPr/>
            <p:nvPr/>
          </p:nvSpPr>
          <p:spPr>
            <a:xfrm rot="-781044">
              <a:off x="2792323" y="1400802"/>
              <a:ext cx="67741" cy="67744"/>
            </a:xfrm>
            <a:custGeom>
              <a:avLst/>
              <a:gdLst/>
              <a:ahLst/>
              <a:cxnLst/>
              <a:rect l="l" t="t" r="r" b="b"/>
              <a:pathLst>
                <a:path w="675" h="675" extrusionOk="0">
                  <a:moveTo>
                    <a:pt x="0" y="338"/>
                  </a:moveTo>
                  <a:cubicBezTo>
                    <a:pt x="0" y="113"/>
                    <a:pt x="169" y="1"/>
                    <a:pt x="337" y="1"/>
                  </a:cubicBezTo>
                  <a:cubicBezTo>
                    <a:pt x="506" y="1"/>
                    <a:pt x="674" y="169"/>
                    <a:pt x="674" y="338"/>
                  </a:cubicBezTo>
                  <a:cubicBezTo>
                    <a:pt x="674" y="506"/>
                    <a:pt x="506" y="674"/>
                    <a:pt x="337" y="674"/>
                  </a:cubicBezTo>
                  <a:cubicBezTo>
                    <a:pt x="169" y="674"/>
                    <a:pt x="0" y="506"/>
                    <a:pt x="0" y="3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9" name="Google Shape;13249;p31"/>
            <p:cNvSpPr/>
            <p:nvPr/>
          </p:nvSpPr>
          <p:spPr>
            <a:xfrm rot="-781044">
              <a:off x="2576533" y="1768878"/>
              <a:ext cx="67741" cy="67744"/>
            </a:xfrm>
            <a:custGeom>
              <a:avLst/>
              <a:gdLst/>
              <a:ahLst/>
              <a:cxnLst/>
              <a:rect l="l" t="t" r="r" b="b"/>
              <a:pathLst>
                <a:path w="675" h="675" extrusionOk="0">
                  <a:moveTo>
                    <a:pt x="57" y="338"/>
                  </a:moveTo>
                  <a:cubicBezTo>
                    <a:pt x="57" y="169"/>
                    <a:pt x="169" y="1"/>
                    <a:pt x="394" y="1"/>
                  </a:cubicBezTo>
                  <a:cubicBezTo>
                    <a:pt x="563" y="1"/>
                    <a:pt x="675" y="169"/>
                    <a:pt x="675" y="338"/>
                  </a:cubicBezTo>
                  <a:cubicBezTo>
                    <a:pt x="675" y="506"/>
                    <a:pt x="506" y="675"/>
                    <a:pt x="338" y="675"/>
                  </a:cubicBezTo>
                  <a:cubicBezTo>
                    <a:pt x="169" y="675"/>
                    <a:pt x="1" y="506"/>
                    <a:pt x="57" y="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31"/>
            <p:cNvSpPr/>
            <p:nvPr/>
          </p:nvSpPr>
          <p:spPr>
            <a:xfrm rot="-781044">
              <a:off x="2580841" y="1762113"/>
              <a:ext cx="67741" cy="67744"/>
            </a:xfrm>
            <a:custGeom>
              <a:avLst/>
              <a:gdLst/>
              <a:ahLst/>
              <a:cxnLst/>
              <a:rect l="l" t="t" r="r" b="b"/>
              <a:pathLst>
                <a:path w="675" h="675" extrusionOk="0">
                  <a:moveTo>
                    <a:pt x="0" y="337"/>
                  </a:moveTo>
                  <a:cubicBezTo>
                    <a:pt x="56" y="113"/>
                    <a:pt x="169" y="0"/>
                    <a:pt x="393" y="0"/>
                  </a:cubicBezTo>
                  <a:cubicBezTo>
                    <a:pt x="562" y="0"/>
                    <a:pt x="674" y="169"/>
                    <a:pt x="674" y="337"/>
                  </a:cubicBezTo>
                  <a:cubicBezTo>
                    <a:pt x="674" y="506"/>
                    <a:pt x="506" y="674"/>
                    <a:pt x="337" y="674"/>
                  </a:cubicBezTo>
                  <a:cubicBezTo>
                    <a:pt x="169" y="618"/>
                    <a:pt x="0" y="506"/>
                    <a:pt x="0" y="33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31"/>
            <p:cNvSpPr/>
            <p:nvPr/>
          </p:nvSpPr>
          <p:spPr>
            <a:xfrm rot="-781044">
              <a:off x="2597691" y="1778987"/>
              <a:ext cx="33920" cy="33922"/>
            </a:xfrm>
            <a:custGeom>
              <a:avLst/>
              <a:gdLst/>
              <a:ahLst/>
              <a:cxnLst/>
              <a:rect l="l" t="t" r="r" b="b"/>
              <a:pathLst>
                <a:path w="338" h="338" extrusionOk="0">
                  <a:moveTo>
                    <a:pt x="1" y="169"/>
                  </a:moveTo>
                  <a:cubicBezTo>
                    <a:pt x="1" y="57"/>
                    <a:pt x="113" y="1"/>
                    <a:pt x="169" y="1"/>
                  </a:cubicBezTo>
                  <a:cubicBezTo>
                    <a:pt x="281" y="1"/>
                    <a:pt x="338" y="57"/>
                    <a:pt x="338" y="169"/>
                  </a:cubicBezTo>
                  <a:cubicBezTo>
                    <a:pt x="338" y="282"/>
                    <a:pt x="281" y="338"/>
                    <a:pt x="169" y="338"/>
                  </a:cubicBezTo>
                  <a:cubicBezTo>
                    <a:pt x="57" y="338"/>
                    <a:pt x="1" y="226"/>
                    <a:pt x="1" y="16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31"/>
            <p:cNvSpPr/>
            <p:nvPr/>
          </p:nvSpPr>
          <p:spPr>
            <a:xfrm rot="-781044">
              <a:off x="2674087" y="1609177"/>
              <a:ext cx="67741" cy="62124"/>
            </a:xfrm>
            <a:custGeom>
              <a:avLst/>
              <a:gdLst/>
              <a:ahLst/>
              <a:cxnLst/>
              <a:rect l="l" t="t" r="r" b="b"/>
              <a:pathLst>
                <a:path w="675" h="619" extrusionOk="0">
                  <a:moveTo>
                    <a:pt x="1" y="281"/>
                  </a:moveTo>
                  <a:cubicBezTo>
                    <a:pt x="1" y="113"/>
                    <a:pt x="169" y="0"/>
                    <a:pt x="338" y="0"/>
                  </a:cubicBezTo>
                  <a:cubicBezTo>
                    <a:pt x="506" y="0"/>
                    <a:pt x="675" y="113"/>
                    <a:pt x="675" y="337"/>
                  </a:cubicBezTo>
                  <a:cubicBezTo>
                    <a:pt x="675" y="506"/>
                    <a:pt x="506" y="618"/>
                    <a:pt x="338" y="618"/>
                  </a:cubicBezTo>
                  <a:cubicBezTo>
                    <a:pt x="169" y="618"/>
                    <a:pt x="1" y="506"/>
                    <a:pt x="1" y="281"/>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31"/>
            <p:cNvSpPr/>
            <p:nvPr/>
          </p:nvSpPr>
          <p:spPr>
            <a:xfrm rot="-781044">
              <a:off x="2678297" y="1602436"/>
              <a:ext cx="67741" cy="62124"/>
            </a:xfrm>
            <a:custGeom>
              <a:avLst/>
              <a:gdLst/>
              <a:ahLst/>
              <a:cxnLst/>
              <a:rect l="l" t="t" r="r" b="b"/>
              <a:pathLst>
                <a:path w="675" h="619" extrusionOk="0">
                  <a:moveTo>
                    <a:pt x="1" y="337"/>
                  </a:moveTo>
                  <a:cubicBezTo>
                    <a:pt x="1" y="113"/>
                    <a:pt x="169" y="0"/>
                    <a:pt x="338" y="0"/>
                  </a:cubicBezTo>
                  <a:cubicBezTo>
                    <a:pt x="506" y="0"/>
                    <a:pt x="675" y="113"/>
                    <a:pt x="675" y="337"/>
                  </a:cubicBezTo>
                  <a:cubicBezTo>
                    <a:pt x="675" y="506"/>
                    <a:pt x="506" y="618"/>
                    <a:pt x="338" y="618"/>
                  </a:cubicBezTo>
                  <a:cubicBezTo>
                    <a:pt x="113" y="618"/>
                    <a:pt x="1" y="506"/>
                    <a:pt x="1" y="337"/>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4" name="Google Shape;13254;p31"/>
            <p:cNvSpPr/>
            <p:nvPr/>
          </p:nvSpPr>
          <p:spPr>
            <a:xfrm rot="-781044">
              <a:off x="2695245" y="1613666"/>
              <a:ext cx="33920" cy="39542"/>
            </a:xfrm>
            <a:custGeom>
              <a:avLst/>
              <a:gdLst/>
              <a:ahLst/>
              <a:cxnLst/>
              <a:rect l="l" t="t" r="r" b="b"/>
              <a:pathLst>
                <a:path w="338" h="394" extrusionOk="0">
                  <a:moveTo>
                    <a:pt x="0" y="225"/>
                  </a:moveTo>
                  <a:cubicBezTo>
                    <a:pt x="0" y="113"/>
                    <a:pt x="56" y="1"/>
                    <a:pt x="169" y="57"/>
                  </a:cubicBezTo>
                  <a:cubicBezTo>
                    <a:pt x="225" y="57"/>
                    <a:pt x="337" y="113"/>
                    <a:pt x="337" y="225"/>
                  </a:cubicBezTo>
                  <a:cubicBezTo>
                    <a:pt x="337" y="281"/>
                    <a:pt x="225" y="394"/>
                    <a:pt x="169" y="394"/>
                  </a:cubicBezTo>
                  <a:cubicBezTo>
                    <a:pt x="56" y="394"/>
                    <a:pt x="0" y="281"/>
                    <a:pt x="0" y="225"/>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5" name="Google Shape;13255;p31"/>
            <p:cNvSpPr/>
            <p:nvPr/>
          </p:nvSpPr>
          <p:spPr>
            <a:xfrm rot="-781044">
              <a:off x="2485436" y="1463120"/>
              <a:ext cx="383362" cy="287535"/>
            </a:xfrm>
            <a:custGeom>
              <a:avLst/>
              <a:gdLst/>
              <a:ahLst/>
              <a:cxnLst/>
              <a:rect l="l" t="t" r="r" b="b"/>
              <a:pathLst>
                <a:path w="3820" h="2865" extrusionOk="0">
                  <a:moveTo>
                    <a:pt x="0" y="0"/>
                  </a:moveTo>
                  <a:lnTo>
                    <a:pt x="2135" y="2022"/>
                  </a:lnTo>
                  <a:lnTo>
                    <a:pt x="3763" y="2864"/>
                  </a:lnTo>
                  <a:lnTo>
                    <a:pt x="3819" y="2640"/>
                  </a:lnTo>
                  <a:lnTo>
                    <a:pt x="2415" y="1741"/>
                  </a:lnTo>
                  <a:lnTo>
                    <a:pt x="2303" y="1629"/>
                  </a:lnTo>
                  <a:lnTo>
                    <a:pt x="2303" y="1629"/>
                  </a:lnTo>
                  <a:lnTo>
                    <a:pt x="955" y="16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31"/>
            <p:cNvSpPr/>
            <p:nvPr/>
          </p:nvSpPr>
          <p:spPr>
            <a:xfrm rot="-781044">
              <a:off x="2504051" y="1478498"/>
              <a:ext cx="360882" cy="270675"/>
            </a:xfrm>
            <a:custGeom>
              <a:avLst/>
              <a:gdLst/>
              <a:ahLst/>
              <a:cxnLst/>
              <a:rect l="l" t="t" r="r" b="b"/>
              <a:pathLst>
                <a:path w="3596" h="2697" extrusionOk="0">
                  <a:moveTo>
                    <a:pt x="1" y="0"/>
                  </a:moveTo>
                  <a:lnTo>
                    <a:pt x="1967" y="1854"/>
                  </a:lnTo>
                  <a:lnTo>
                    <a:pt x="3595" y="2696"/>
                  </a:lnTo>
                  <a:lnTo>
                    <a:pt x="3595" y="2640"/>
                  </a:lnTo>
                  <a:lnTo>
                    <a:pt x="2191" y="1742"/>
                  </a:lnTo>
                  <a:lnTo>
                    <a:pt x="2079" y="1573"/>
                  </a:lnTo>
                  <a:lnTo>
                    <a:pt x="2079" y="1573"/>
                  </a:lnTo>
                  <a:lnTo>
                    <a:pt x="731" y="11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31"/>
            <p:cNvSpPr/>
            <p:nvPr/>
          </p:nvSpPr>
          <p:spPr>
            <a:xfrm rot="-1579503">
              <a:off x="1556192" y="888026"/>
              <a:ext cx="574950" cy="586304"/>
            </a:xfrm>
            <a:custGeom>
              <a:avLst/>
              <a:gdLst/>
              <a:ahLst/>
              <a:cxnLst/>
              <a:rect l="l" t="t" r="r" b="b"/>
              <a:pathLst>
                <a:path w="5729" h="5842" extrusionOk="0">
                  <a:moveTo>
                    <a:pt x="3819" y="5841"/>
                  </a:moveTo>
                  <a:lnTo>
                    <a:pt x="5729" y="4100"/>
                  </a:lnTo>
                  <a:lnTo>
                    <a:pt x="1910" y="0"/>
                  </a:lnTo>
                  <a:lnTo>
                    <a:pt x="0" y="1685"/>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31"/>
            <p:cNvSpPr/>
            <p:nvPr/>
          </p:nvSpPr>
          <p:spPr>
            <a:xfrm rot="-1579503">
              <a:off x="1576678" y="883235"/>
              <a:ext cx="546750" cy="558102"/>
            </a:xfrm>
            <a:custGeom>
              <a:avLst/>
              <a:gdLst/>
              <a:ahLst/>
              <a:cxnLst/>
              <a:rect l="l" t="t" r="r" b="b"/>
              <a:pathLst>
                <a:path w="5448" h="5561" extrusionOk="0">
                  <a:moveTo>
                    <a:pt x="5448" y="4100"/>
                  </a:moveTo>
                  <a:lnTo>
                    <a:pt x="1629" y="0"/>
                  </a:lnTo>
                  <a:lnTo>
                    <a:pt x="0" y="1404"/>
                  </a:lnTo>
                  <a:lnTo>
                    <a:pt x="3819" y="55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31"/>
            <p:cNvSpPr/>
            <p:nvPr/>
          </p:nvSpPr>
          <p:spPr>
            <a:xfrm rot="-1579503">
              <a:off x="1609442" y="927206"/>
              <a:ext cx="496169" cy="513041"/>
            </a:xfrm>
            <a:custGeom>
              <a:avLst/>
              <a:gdLst/>
              <a:ahLst/>
              <a:cxnLst/>
              <a:rect l="l" t="t" r="r" b="b"/>
              <a:pathLst>
                <a:path w="4944" h="5112" extrusionOk="0">
                  <a:moveTo>
                    <a:pt x="1" y="1180"/>
                  </a:moveTo>
                  <a:lnTo>
                    <a:pt x="3595" y="5112"/>
                  </a:lnTo>
                  <a:lnTo>
                    <a:pt x="4943" y="3876"/>
                  </a:lnTo>
                  <a:lnTo>
                    <a:pt x="12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31"/>
            <p:cNvSpPr/>
            <p:nvPr/>
          </p:nvSpPr>
          <p:spPr>
            <a:xfrm rot="-781044">
              <a:off x="2414004" y="1421646"/>
              <a:ext cx="152241" cy="146728"/>
            </a:xfrm>
            <a:custGeom>
              <a:avLst/>
              <a:gdLst/>
              <a:ahLst/>
              <a:cxnLst/>
              <a:rect l="l" t="t" r="r" b="b"/>
              <a:pathLst>
                <a:path w="1517" h="1462" extrusionOk="0">
                  <a:moveTo>
                    <a:pt x="0" y="731"/>
                  </a:moveTo>
                  <a:cubicBezTo>
                    <a:pt x="0" y="338"/>
                    <a:pt x="393" y="1"/>
                    <a:pt x="787" y="1"/>
                  </a:cubicBezTo>
                  <a:cubicBezTo>
                    <a:pt x="1180" y="1"/>
                    <a:pt x="1517" y="338"/>
                    <a:pt x="1517" y="731"/>
                  </a:cubicBezTo>
                  <a:cubicBezTo>
                    <a:pt x="1517" y="1124"/>
                    <a:pt x="1180" y="1461"/>
                    <a:pt x="787" y="1461"/>
                  </a:cubicBezTo>
                  <a:cubicBezTo>
                    <a:pt x="337" y="1461"/>
                    <a:pt x="0" y="1124"/>
                    <a:pt x="0" y="7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31"/>
            <p:cNvSpPr/>
            <p:nvPr/>
          </p:nvSpPr>
          <p:spPr>
            <a:xfrm rot="-781044">
              <a:off x="2443615" y="1456589"/>
              <a:ext cx="84601" cy="90325"/>
            </a:xfrm>
            <a:custGeom>
              <a:avLst/>
              <a:gdLst/>
              <a:ahLst/>
              <a:cxnLst/>
              <a:rect l="l" t="t" r="r" b="b"/>
              <a:pathLst>
                <a:path w="843" h="900" extrusionOk="0">
                  <a:moveTo>
                    <a:pt x="0" y="450"/>
                  </a:moveTo>
                  <a:cubicBezTo>
                    <a:pt x="0" y="226"/>
                    <a:pt x="169" y="1"/>
                    <a:pt x="449" y="57"/>
                  </a:cubicBezTo>
                  <a:cubicBezTo>
                    <a:pt x="674" y="57"/>
                    <a:pt x="843" y="226"/>
                    <a:pt x="843" y="506"/>
                  </a:cubicBezTo>
                  <a:cubicBezTo>
                    <a:pt x="843" y="731"/>
                    <a:pt x="674" y="899"/>
                    <a:pt x="449" y="899"/>
                  </a:cubicBezTo>
                  <a:cubicBezTo>
                    <a:pt x="169" y="899"/>
                    <a:pt x="0" y="731"/>
                    <a:pt x="0" y="450"/>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2" name="Google Shape;13262;p31"/>
            <p:cNvSpPr/>
            <p:nvPr/>
          </p:nvSpPr>
          <p:spPr>
            <a:xfrm rot="-781044">
              <a:off x="2544463" y="1317586"/>
              <a:ext cx="84701" cy="90325"/>
            </a:xfrm>
            <a:custGeom>
              <a:avLst/>
              <a:gdLst/>
              <a:ahLst/>
              <a:cxnLst/>
              <a:rect l="l" t="t" r="r" b="b"/>
              <a:pathLst>
                <a:path w="844" h="900" extrusionOk="0">
                  <a:moveTo>
                    <a:pt x="1" y="450"/>
                  </a:moveTo>
                  <a:cubicBezTo>
                    <a:pt x="1" y="169"/>
                    <a:pt x="169" y="1"/>
                    <a:pt x="450" y="1"/>
                  </a:cubicBezTo>
                  <a:cubicBezTo>
                    <a:pt x="675" y="1"/>
                    <a:pt x="843" y="225"/>
                    <a:pt x="843" y="450"/>
                  </a:cubicBezTo>
                  <a:cubicBezTo>
                    <a:pt x="843" y="675"/>
                    <a:pt x="675" y="899"/>
                    <a:pt x="394" y="843"/>
                  </a:cubicBezTo>
                  <a:cubicBezTo>
                    <a:pt x="169" y="843"/>
                    <a:pt x="1" y="675"/>
                    <a:pt x="1" y="45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31"/>
            <p:cNvSpPr/>
            <p:nvPr/>
          </p:nvSpPr>
          <p:spPr>
            <a:xfrm rot="-781044">
              <a:off x="2547423" y="1304726"/>
              <a:ext cx="90220" cy="90225"/>
            </a:xfrm>
            <a:custGeom>
              <a:avLst/>
              <a:gdLst/>
              <a:ahLst/>
              <a:cxnLst/>
              <a:rect l="l" t="t" r="r" b="b"/>
              <a:pathLst>
                <a:path w="899" h="899" extrusionOk="0">
                  <a:moveTo>
                    <a:pt x="0" y="450"/>
                  </a:moveTo>
                  <a:cubicBezTo>
                    <a:pt x="0" y="225"/>
                    <a:pt x="225" y="0"/>
                    <a:pt x="449" y="0"/>
                  </a:cubicBezTo>
                  <a:cubicBezTo>
                    <a:pt x="674" y="56"/>
                    <a:pt x="899" y="225"/>
                    <a:pt x="899" y="450"/>
                  </a:cubicBezTo>
                  <a:cubicBezTo>
                    <a:pt x="843" y="730"/>
                    <a:pt x="674" y="899"/>
                    <a:pt x="449" y="899"/>
                  </a:cubicBezTo>
                  <a:cubicBezTo>
                    <a:pt x="169" y="899"/>
                    <a:pt x="0" y="674"/>
                    <a:pt x="0" y="45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31"/>
            <p:cNvSpPr/>
            <p:nvPr/>
          </p:nvSpPr>
          <p:spPr>
            <a:xfrm rot="-1579503">
              <a:off x="1707198" y="1011361"/>
              <a:ext cx="293246" cy="304392"/>
            </a:xfrm>
            <a:custGeom>
              <a:avLst/>
              <a:gdLst/>
              <a:ahLst/>
              <a:cxnLst/>
              <a:rect l="l" t="t" r="r" b="b"/>
              <a:pathLst>
                <a:path w="2922" h="3033" extrusionOk="0">
                  <a:moveTo>
                    <a:pt x="2921" y="2696"/>
                  </a:moveTo>
                  <a:lnTo>
                    <a:pt x="394" y="0"/>
                  </a:lnTo>
                  <a:lnTo>
                    <a:pt x="1" y="337"/>
                  </a:lnTo>
                  <a:lnTo>
                    <a:pt x="2528" y="30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31"/>
            <p:cNvSpPr/>
            <p:nvPr/>
          </p:nvSpPr>
          <p:spPr>
            <a:xfrm rot="-1579503">
              <a:off x="1705452" y="1050408"/>
              <a:ext cx="253805" cy="253811"/>
            </a:xfrm>
            <a:custGeom>
              <a:avLst/>
              <a:gdLst/>
              <a:ahLst/>
              <a:cxnLst/>
              <a:rect l="l" t="t" r="r" b="b"/>
              <a:pathLst>
                <a:path w="2529" h="2529" extrusionOk="0">
                  <a:moveTo>
                    <a:pt x="2472" y="2191"/>
                  </a:moveTo>
                  <a:lnTo>
                    <a:pt x="450" y="1"/>
                  </a:lnTo>
                  <a:cubicBezTo>
                    <a:pt x="338" y="113"/>
                    <a:pt x="169" y="169"/>
                    <a:pt x="1" y="282"/>
                  </a:cubicBezTo>
                  <a:lnTo>
                    <a:pt x="2135" y="2528"/>
                  </a:lnTo>
                  <a:cubicBezTo>
                    <a:pt x="2191" y="2360"/>
                    <a:pt x="2360" y="2247"/>
                    <a:pt x="2528" y="2191"/>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31"/>
            <p:cNvSpPr/>
            <p:nvPr/>
          </p:nvSpPr>
          <p:spPr>
            <a:xfrm rot="-781044">
              <a:off x="2414637" y="1421574"/>
              <a:ext cx="152241" cy="152349"/>
            </a:xfrm>
            <a:custGeom>
              <a:avLst/>
              <a:gdLst/>
              <a:ahLst/>
              <a:cxnLst/>
              <a:rect l="l" t="t" r="r" b="b"/>
              <a:pathLst>
                <a:path w="1517" h="1518" extrusionOk="0">
                  <a:moveTo>
                    <a:pt x="0" y="731"/>
                  </a:moveTo>
                  <a:cubicBezTo>
                    <a:pt x="0" y="563"/>
                    <a:pt x="56" y="394"/>
                    <a:pt x="169" y="282"/>
                  </a:cubicBezTo>
                  <a:cubicBezTo>
                    <a:pt x="337" y="113"/>
                    <a:pt x="506" y="1"/>
                    <a:pt x="730" y="57"/>
                  </a:cubicBezTo>
                  <a:cubicBezTo>
                    <a:pt x="1180" y="57"/>
                    <a:pt x="1517" y="394"/>
                    <a:pt x="1517" y="787"/>
                  </a:cubicBezTo>
                  <a:cubicBezTo>
                    <a:pt x="1517" y="956"/>
                    <a:pt x="1461" y="1124"/>
                    <a:pt x="1348" y="1236"/>
                  </a:cubicBezTo>
                  <a:cubicBezTo>
                    <a:pt x="1180" y="1405"/>
                    <a:pt x="1011" y="1517"/>
                    <a:pt x="787" y="1517"/>
                  </a:cubicBezTo>
                  <a:cubicBezTo>
                    <a:pt x="337" y="1517"/>
                    <a:pt x="0" y="1180"/>
                    <a:pt x="0"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31"/>
            <p:cNvSpPr/>
            <p:nvPr/>
          </p:nvSpPr>
          <p:spPr>
            <a:xfrm rot="-781044">
              <a:off x="2447825" y="1449847"/>
              <a:ext cx="84601" cy="90325"/>
            </a:xfrm>
            <a:custGeom>
              <a:avLst/>
              <a:gdLst/>
              <a:ahLst/>
              <a:cxnLst/>
              <a:rect l="l" t="t" r="r" b="b"/>
              <a:pathLst>
                <a:path w="843" h="900" extrusionOk="0">
                  <a:moveTo>
                    <a:pt x="0" y="450"/>
                  </a:moveTo>
                  <a:cubicBezTo>
                    <a:pt x="0" y="225"/>
                    <a:pt x="225" y="1"/>
                    <a:pt x="450" y="1"/>
                  </a:cubicBezTo>
                  <a:cubicBezTo>
                    <a:pt x="674" y="1"/>
                    <a:pt x="843" y="225"/>
                    <a:pt x="843" y="450"/>
                  </a:cubicBezTo>
                  <a:cubicBezTo>
                    <a:pt x="843" y="675"/>
                    <a:pt x="674" y="899"/>
                    <a:pt x="393" y="899"/>
                  </a:cubicBezTo>
                  <a:cubicBezTo>
                    <a:pt x="169" y="899"/>
                    <a:pt x="0" y="675"/>
                    <a:pt x="0" y="45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31"/>
            <p:cNvSpPr/>
            <p:nvPr/>
          </p:nvSpPr>
          <p:spPr>
            <a:xfrm rot="-781044">
              <a:off x="2569903" y="1327207"/>
              <a:ext cx="45261" cy="45263"/>
            </a:xfrm>
            <a:custGeom>
              <a:avLst/>
              <a:gdLst/>
              <a:ahLst/>
              <a:cxnLst/>
              <a:rect l="l" t="t" r="r" b="b"/>
              <a:pathLst>
                <a:path w="451" h="451" extrusionOk="0">
                  <a:moveTo>
                    <a:pt x="1" y="226"/>
                  </a:moveTo>
                  <a:cubicBezTo>
                    <a:pt x="1" y="57"/>
                    <a:pt x="113" y="1"/>
                    <a:pt x="225" y="1"/>
                  </a:cubicBezTo>
                  <a:cubicBezTo>
                    <a:pt x="338" y="1"/>
                    <a:pt x="450" y="57"/>
                    <a:pt x="450" y="226"/>
                  </a:cubicBezTo>
                  <a:cubicBezTo>
                    <a:pt x="450" y="338"/>
                    <a:pt x="338" y="450"/>
                    <a:pt x="225" y="450"/>
                  </a:cubicBezTo>
                  <a:cubicBezTo>
                    <a:pt x="57" y="450"/>
                    <a:pt x="1" y="338"/>
                    <a:pt x="1" y="22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31"/>
            <p:cNvSpPr/>
            <p:nvPr/>
          </p:nvSpPr>
          <p:spPr>
            <a:xfrm rot="-781044">
              <a:off x="2809184" y="1417774"/>
              <a:ext cx="33920" cy="33822"/>
            </a:xfrm>
            <a:custGeom>
              <a:avLst/>
              <a:gdLst/>
              <a:ahLst/>
              <a:cxnLst/>
              <a:rect l="l" t="t" r="r" b="b"/>
              <a:pathLst>
                <a:path w="338" h="337" extrusionOk="0">
                  <a:moveTo>
                    <a:pt x="1" y="169"/>
                  </a:moveTo>
                  <a:cubicBezTo>
                    <a:pt x="57" y="56"/>
                    <a:pt x="113" y="0"/>
                    <a:pt x="169" y="0"/>
                  </a:cubicBezTo>
                  <a:cubicBezTo>
                    <a:pt x="282" y="0"/>
                    <a:pt x="338" y="56"/>
                    <a:pt x="338" y="169"/>
                  </a:cubicBezTo>
                  <a:cubicBezTo>
                    <a:pt x="338" y="281"/>
                    <a:pt x="226" y="337"/>
                    <a:pt x="169" y="337"/>
                  </a:cubicBezTo>
                  <a:cubicBezTo>
                    <a:pt x="57" y="337"/>
                    <a:pt x="1" y="281"/>
                    <a:pt x="1" y="16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31"/>
            <p:cNvSpPr/>
            <p:nvPr/>
          </p:nvSpPr>
          <p:spPr>
            <a:xfrm rot="-781044">
              <a:off x="2674087" y="1609177"/>
              <a:ext cx="67741" cy="62124"/>
            </a:xfrm>
            <a:custGeom>
              <a:avLst/>
              <a:gdLst/>
              <a:ahLst/>
              <a:cxnLst/>
              <a:rect l="l" t="t" r="r" b="b"/>
              <a:pathLst>
                <a:path w="675" h="619" extrusionOk="0">
                  <a:moveTo>
                    <a:pt x="1" y="281"/>
                  </a:moveTo>
                  <a:cubicBezTo>
                    <a:pt x="1" y="113"/>
                    <a:pt x="169" y="0"/>
                    <a:pt x="338" y="0"/>
                  </a:cubicBezTo>
                  <a:cubicBezTo>
                    <a:pt x="506" y="0"/>
                    <a:pt x="675" y="113"/>
                    <a:pt x="675" y="337"/>
                  </a:cubicBezTo>
                  <a:cubicBezTo>
                    <a:pt x="675" y="506"/>
                    <a:pt x="506" y="618"/>
                    <a:pt x="338" y="618"/>
                  </a:cubicBezTo>
                  <a:cubicBezTo>
                    <a:pt x="169" y="618"/>
                    <a:pt x="1" y="506"/>
                    <a:pt x="1" y="2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31"/>
            <p:cNvSpPr/>
            <p:nvPr/>
          </p:nvSpPr>
          <p:spPr>
            <a:xfrm rot="-781044">
              <a:off x="2678297" y="1602436"/>
              <a:ext cx="67741" cy="62124"/>
            </a:xfrm>
            <a:custGeom>
              <a:avLst/>
              <a:gdLst/>
              <a:ahLst/>
              <a:cxnLst/>
              <a:rect l="l" t="t" r="r" b="b"/>
              <a:pathLst>
                <a:path w="675" h="619" extrusionOk="0">
                  <a:moveTo>
                    <a:pt x="1" y="337"/>
                  </a:moveTo>
                  <a:cubicBezTo>
                    <a:pt x="1" y="113"/>
                    <a:pt x="169" y="0"/>
                    <a:pt x="338" y="0"/>
                  </a:cubicBezTo>
                  <a:cubicBezTo>
                    <a:pt x="506" y="0"/>
                    <a:pt x="675" y="113"/>
                    <a:pt x="675" y="337"/>
                  </a:cubicBezTo>
                  <a:cubicBezTo>
                    <a:pt x="675" y="506"/>
                    <a:pt x="506" y="618"/>
                    <a:pt x="338" y="618"/>
                  </a:cubicBezTo>
                  <a:cubicBezTo>
                    <a:pt x="113" y="618"/>
                    <a:pt x="1" y="506"/>
                    <a:pt x="1" y="33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31"/>
            <p:cNvSpPr/>
            <p:nvPr/>
          </p:nvSpPr>
          <p:spPr>
            <a:xfrm rot="-781044">
              <a:off x="2695245" y="1613666"/>
              <a:ext cx="33920" cy="39542"/>
            </a:xfrm>
            <a:custGeom>
              <a:avLst/>
              <a:gdLst/>
              <a:ahLst/>
              <a:cxnLst/>
              <a:rect l="l" t="t" r="r" b="b"/>
              <a:pathLst>
                <a:path w="338" h="394" extrusionOk="0">
                  <a:moveTo>
                    <a:pt x="0" y="225"/>
                  </a:moveTo>
                  <a:cubicBezTo>
                    <a:pt x="0" y="113"/>
                    <a:pt x="56" y="1"/>
                    <a:pt x="169" y="57"/>
                  </a:cubicBezTo>
                  <a:cubicBezTo>
                    <a:pt x="225" y="57"/>
                    <a:pt x="337" y="113"/>
                    <a:pt x="337" y="225"/>
                  </a:cubicBezTo>
                  <a:cubicBezTo>
                    <a:pt x="337" y="281"/>
                    <a:pt x="225" y="394"/>
                    <a:pt x="169" y="394"/>
                  </a:cubicBezTo>
                  <a:cubicBezTo>
                    <a:pt x="56" y="394"/>
                    <a:pt x="0" y="281"/>
                    <a:pt x="0" y="22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31"/>
            <p:cNvSpPr/>
            <p:nvPr/>
          </p:nvSpPr>
          <p:spPr>
            <a:xfrm rot="-1579488">
              <a:off x="1706737" y="1125724"/>
              <a:ext cx="256245" cy="260229"/>
            </a:xfrm>
            <a:custGeom>
              <a:avLst/>
              <a:gdLst/>
              <a:ahLst/>
              <a:cxnLst/>
              <a:rect l="l" t="t" r="r" b="b"/>
              <a:pathLst>
                <a:path w="2529" h="2529" extrusionOk="0">
                  <a:moveTo>
                    <a:pt x="2472" y="2191"/>
                  </a:moveTo>
                  <a:lnTo>
                    <a:pt x="450" y="1"/>
                  </a:lnTo>
                  <a:cubicBezTo>
                    <a:pt x="338" y="113"/>
                    <a:pt x="169" y="169"/>
                    <a:pt x="1" y="282"/>
                  </a:cubicBezTo>
                  <a:lnTo>
                    <a:pt x="2135" y="2528"/>
                  </a:lnTo>
                  <a:cubicBezTo>
                    <a:pt x="2191" y="2360"/>
                    <a:pt x="2360" y="2247"/>
                    <a:pt x="2528" y="2191"/>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4" name="Google Shape;13274;p31"/>
            <p:cNvSpPr/>
            <p:nvPr/>
          </p:nvSpPr>
          <p:spPr>
            <a:xfrm>
              <a:off x="272875" y="67643"/>
              <a:ext cx="721570" cy="1381054"/>
            </a:xfrm>
            <a:custGeom>
              <a:avLst/>
              <a:gdLst/>
              <a:ahLst/>
              <a:cxnLst/>
              <a:rect l="l" t="t" r="r" b="b"/>
              <a:pathLst>
                <a:path w="7190" h="13761" extrusionOk="0">
                  <a:moveTo>
                    <a:pt x="0" y="13760"/>
                  </a:moveTo>
                  <a:lnTo>
                    <a:pt x="7189" y="13760"/>
                  </a:lnTo>
                  <a:lnTo>
                    <a:pt x="7189"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5" name="Google Shape;13275;p31"/>
            <p:cNvSpPr/>
            <p:nvPr/>
          </p:nvSpPr>
          <p:spPr>
            <a:xfrm>
              <a:off x="357378" y="67643"/>
              <a:ext cx="637069" cy="1313411"/>
            </a:xfrm>
            <a:custGeom>
              <a:avLst/>
              <a:gdLst/>
              <a:ahLst/>
              <a:cxnLst/>
              <a:rect l="l" t="t" r="r" b="b"/>
              <a:pathLst>
                <a:path w="6348" h="13087" extrusionOk="0">
                  <a:moveTo>
                    <a:pt x="6347" y="13086"/>
                  </a:moveTo>
                  <a:lnTo>
                    <a:pt x="6347" y="0"/>
                  </a:lnTo>
                  <a:lnTo>
                    <a:pt x="1" y="0"/>
                  </a:lnTo>
                  <a:lnTo>
                    <a:pt x="1" y="13086"/>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31"/>
            <p:cNvSpPr/>
            <p:nvPr/>
          </p:nvSpPr>
          <p:spPr>
            <a:xfrm>
              <a:off x="357378" y="67643"/>
              <a:ext cx="563808" cy="1313411"/>
            </a:xfrm>
            <a:custGeom>
              <a:avLst/>
              <a:gdLst/>
              <a:ahLst/>
              <a:cxnLst/>
              <a:rect l="l" t="t" r="r" b="b"/>
              <a:pathLst>
                <a:path w="5618" h="13087" extrusionOk="0">
                  <a:moveTo>
                    <a:pt x="5617" y="0"/>
                  </a:moveTo>
                  <a:lnTo>
                    <a:pt x="1" y="0"/>
                  </a:lnTo>
                  <a:lnTo>
                    <a:pt x="1" y="13086"/>
                  </a:lnTo>
                  <a:lnTo>
                    <a:pt x="5617" y="13086"/>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31"/>
            <p:cNvSpPr/>
            <p:nvPr/>
          </p:nvSpPr>
          <p:spPr>
            <a:xfrm rot="1029073">
              <a:off x="787340" y="877336"/>
              <a:ext cx="794835" cy="744172"/>
            </a:xfrm>
            <a:custGeom>
              <a:avLst/>
              <a:gdLst/>
              <a:ahLst/>
              <a:cxnLst/>
              <a:rect l="l" t="t" r="r" b="b"/>
              <a:pathLst>
                <a:path w="7920" h="7415" extrusionOk="0">
                  <a:moveTo>
                    <a:pt x="7920" y="2585"/>
                  </a:moveTo>
                  <a:lnTo>
                    <a:pt x="5842" y="1"/>
                  </a:lnTo>
                  <a:lnTo>
                    <a:pt x="0" y="4831"/>
                  </a:lnTo>
                  <a:lnTo>
                    <a:pt x="2079" y="7415"/>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31"/>
            <p:cNvSpPr/>
            <p:nvPr/>
          </p:nvSpPr>
          <p:spPr>
            <a:xfrm rot="1029073">
              <a:off x="808380" y="924823"/>
              <a:ext cx="761014" cy="699010"/>
            </a:xfrm>
            <a:custGeom>
              <a:avLst/>
              <a:gdLst/>
              <a:ahLst/>
              <a:cxnLst/>
              <a:rect l="l" t="t" r="r" b="b"/>
              <a:pathLst>
                <a:path w="7583" h="6965" extrusionOk="0">
                  <a:moveTo>
                    <a:pt x="0" y="4774"/>
                  </a:moveTo>
                  <a:lnTo>
                    <a:pt x="1798" y="6965"/>
                  </a:lnTo>
                  <a:lnTo>
                    <a:pt x="7582" y="2191"/>
                  </a:lnTo>
                  <a:lnTo>
                    <a:pt x="5785"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31"/>
            <p:cNvSpPr/>
            <p:nvPr/>
          </p:nvSpPr>
          <p:spPr>
            <a:xfrm rot="1029073">
              <a:off x="820317" y="922371"/>
              <a:ext cx="727194" cy="659568"/>
            </a:xfrm>
            <a:custGeom>
              <a:avLst/>
              <a:gdLst/>
              <a:ahLst/>
              <a:cxnLst/>
              <a:rect l="l" t="t" r="r" b="b"/>
              <a:pathLst>
                <a:path w="7246" h="6572" extrusionOk="0">
                  <a:moveTo>
                    <a:pt x="7246" y="1854"/>
                  </a:moveTo>
                  <a:lnTo>
                    <a:pt x="5729" y="0"/>
                  </a:lnTo>
                  <a:lnTo>
                    <a:pt x="0" y="4774"/>
                  </a:lnTo>
                  <a:lnTo>
                    <a:pt x="1461" y="6572"/>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31"/>
            <p:cNvSpPr/>
            <p:nvPr/>
          </p:nvSpPr>
          <p:spPr>
            <a:xfrm>
              <a:off x="255914" y="1031502"/>
              <a:ext cx="755391" cy="761030"/>
            </a:xfrm>
            <a:custGeom>
              <a:avLst/>
              <a:gdLst/>
              <a:ahLst/>
              <a:cxnLst/>
              <a:rect l="l" t="t" r="r" b="b"/>
              <a:pathLst>
                <a:path w="7527" h="7583" extrusionOk="0">
                  <a:moveTo>
                    <a:pt x="3820" y="0"/>
                  </a:moveTo>
                  <a:cubicBezTo>
                    <a:pt x="1742" y="0"/>
                    <a:pt x="57" y="1685"/>
                    <a:pt x="57" y="3763"/>
                  </a:cubicBezTo>
                  <a:cubicBezTo>
                    <a:pt x="1" y="5841"/>
                    <a:pt x="1686" y="7526"/>
                    <a:pt x="3820" y="7582"/>
                  </a:cubicBezTo>
                  <a:cubicBezTo>
                    <a:pt x="5842" y="7582"/>
                    <a:pt x="7527" y="5897"/>
                    <a:pt x="7527" y="3819"/>
                  </a:cubicBezTo>
                  <a:cubicBezTo>
                    <a:pt x="7527" y="1741"/>
                    <a:pt x="5842" y="56"/>
                    <a:pt x="3820" y="56"/>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1" name="Google Shape;13281;p31"/>
            <p:cNvSpPr/>
            <p:nvPr/>
          </p:nvSpPr>
          <p:spPr>
            <a:xfrm>
              <a:off x="255914" y="1082184"/>
              <a:ext cx="727190" cy="710348"/>
            </a:xfrm>
            <a:custGeom>
              <a:avLst/>
              <a:gdLst/>
              <a:ahLst/>
              <a:cxnLst/>
              <a:rect l="l" t="t" r="r" b="b"/>
              <a:pathLst>
                <a:path w="7246" h="7078" extrusionOk="0">
                  <a:moveTo>
                    <a:pt x="506" y="1461"/>
                  </a:moveTo>
                  <a:cubicBezTo>
                    <a:pt x="225" y="1966"/>
                    <a:pt x="57" y="2640"/>
                    <a:pt x="57" y="3258"/>
                  </a:cubicBezTo>
                  <a:cubicBezTo>
                    <a:pt x="1" y="5336"/>
                    <a:pt x="1686" y="7021"/>
                    <a:pt x="3820" y="7077"/>
                  </a:cubicBezTo>
                  <a:cubicBezTo>
                    <a:pt x="4943" y="7077"/>
                    <a:pt x="6066" y="6516"/>
                    <a:pt x="6740" y="5617"/>
                  </a:cubicBezTo>
                  <a:cubicBezTo>
                    <a:pt x="7077" y="5055"/>
                    <a:pt x="7246" y="4438"/>
                    <a:pt x="7246" y="3764"/>
                  </a:cubicBezTo>
                  <a:cubicBezTo>
                    <a:pt x="7246" y="1686"/>
                    <a:pt x="5561" y="1"/>
                    <a:pt x="3483" y="1"/>
                  </a:cubicBezTo>
                  <a:cubicBezTo>
                    <a:pt x="2303" y="1"/>
                    <a:pt x="1236" y="506"/>
                    <a:pt x="506" y="146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31"/>
            <p:cNvSpPr/>
            <p:nvPr/>
          </p:nvSpPr>
          <p:spPr>
            <a:xfrm>
              <a:off x="379959" y="1228710"/>
              <a:ext cx="439767" cy="434157"/>
            </a:xfrm>
            <a:custGeom>
              <a:avLst/>
              <a:gdLst/>
              <a:ahLst/>
              <a:cxnLst/>
              <a:rect l="l" t="t" r="r" b="b"/>
              <a:pathLst>
                <a:path w="4382" h="4326" extrusionOk="0">
                  <a:moveTo>
                    <a:pt x="2191" y="1"/>
                  </a:moveTo>
                  <a:cubicBezTo>
                    <a:pt x="955" y="1"/>
                    <a:pt x="0" y="956"/>
                    <a:pt x="0" y="2135"/>
                  </a:cubicBezTo>
                  <a:cubicBezTo>
                    <a:pt x="0" y="3371"/>
                    <a:pt x="1011" y="4326"/>
                    <a:pt x="2191" y="4326"/>
                  </a:cubicBezTo>
                  <a:cubicBezTo>
                    <a:pt x="3370" y="4326"/>
                    <a:pt x="4381" y="3315"/>
                    <a:pt x="4381" y="2135"/>
                  </a:cubicBezTo>
                  <a:cubicBezTo>
                    <a:pt x="4381" y="956"/>
                    <a:pt x="3370" y="1"/>
                    <a:pt x="2191" y="1"/>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31"/>
            <p:cNvSpPr/>
            <p:nvPr/>
          </p:nvSpPr>
          <p:spPr>
            <a:xfrm>
              <a:off x="419400" y="1189268"/>
              <a:ext cx="434147" cy="439778"/>
            </a:xfrm>
            <a:custGeom>
              <a:avLst/>
              <a:gdLst/>
              <a:ahLst/>
              <a:cxnLst/>
              <a:rect l="l" t="t" r="r" b="b"/>
              <a:pathLst>
                <a:path w="4326" h="4382" extrusionOk="0">
                  <a:moveTo>
                    <a:pt x="2191" y="1"/>
                  </a:moveTo>
                  <a:cubicBezTo>
                    <a:pt x="955" y="1"/>
                    <a:pt x="0" y="1012"/>
                    <a:pt x="0" y="2191"/>
                  </a:cubicBezTo>
                  <a:cubicBezTo>
                    <a:pt x="0" y="3371"/>
                    <a:pt x="955" y="4382"/>
                    <a:pt x="2191" y="4382"/>
                  </a:cubicBezTo>
                  <a:cubicBezTo>
                    <a:pt x="3370" y="4382"/>
                    <a:pt x="4325" y="3371"/>
                    <a:pt x="4325" y="2191"/>
                  </a:cubicBezTo>
                  <a:cubicBezTo>
                    <a:pt x="4325" y="1012"/>
                    <a:pt x="3370" y="1"/>
                    <a:pt x="2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31"/>
            <p:cNvSpPr/>
            <p:nvPr/>
          </p:nvSpPr>
          <p:spPr>
            <a:xfrm>
              <a:off x="419400" y="1234430"/>
              <a:ext cx="394606" cy="394616"/>
            </a:xfrm>
            <a:custGeom>
              <a:avLst/>
              <a:gdLst/>
              <a:ahLst/>
              <a:cxnLst/>
              <a:rect l="l" t="t" r="r" b="b"/>
              <a:pathLst>
                <a:path w="3932" h="3932" extrusionOk="0">
                  <a:moveTo>
                    <a:pt x="450" y="449"/>
                  </a:moveTo>
                  <a:cubicBezTo>
                    <a:pt x="169" y="786"/>
                    <a:pt x="0" y="1292"/>
                    <a:pt x="0" y="1741"/>
                  </a:cubicBezTo>
                  <a:cubicBezTo>
                    <a:pt x="0" y="2921"/>
                    <a:pt x="955" y="3932"/>
                    <a:pt x="2191" y="3932"/>
                  </a:cubicBezTo>
                  <a:cubicBezTo>
                    <a:pt x="2640" y="3932"/>
                    <a:pt x="3089" y="3763"/>
                    <a:pt x="3483" y="3482"/>
                  </a:cubicBezTo>
                  <a:cubicBezTo>
                    <a:pt x="3763" y="3089"/>
                    <a:pt x="3932" y="2640"/>
                    <a:pt x="3876" y="2191"/>
                  </a:cubicBezTo>
                  <a:cubicBezTo>
                    <a:pt x="3876" y="955"/>
                    <a:pt x="2921" y="0"/>
                    <a:pt x="1741" y="0"/>
                  </a:cubicBezTo>
                  <a:cubicBezTo>
                    <a:pt x="1236" y="0"/>
                    <a:pt x="787" y="169"/>
                    <a:pt x="394" y="449"/>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31"/>
            <p:cNvSpPr/>
            <p:nvPr/>
          </p:nvSpPr>
          <p:spPr>
            <a:xfrm>
              <a:off x="441981" y="1234430"/>
              <a:ext cx="372025" cy="360794"/>
            </a:xfrm>
            <a:custGeom>
              <a:avLst/>
              <a:gdLst/>
              <a:ahLst/>
              <a:cxnLst/>
              <a:rect l="l" t="t" r="r" b="b"/>
              <a:pathLst>
                <a:path w="3707" h="3595" extrusionOk="0">
                  <a:moveTo>
                    <a:pt x="3426" y="3258"/>
                  </a:moveTo>
                  <a:cubicBezTo>
                    <a:pt x="3595" y="2921"/>
                    <a:pt x="3707" y="2527"/>
                    <a:pt x="3651" y="2191"/>
                  </a:cubicBezTo>
                  <a:cubicBezTo>
                    <a:pt x="3651" y="955"/>
                    <a:pt x="2696" y="0"/>
                    <a:pt x="1516" y="0"/>
                  </a:cubicBezTo>
                  <a:cubicBezTo>
                    <a:pt x="1067" y="0"/>
                    <a:pt x="674" y="112"/>
                    <a:pt x="281" y="337"/>
                  </a:cubicBezTo>
                  <a:cubicBezTo>
                    <a:pt x="112" y="674"/>
                    <a:pt x="0" y="1067"/>
                    <a:pt x="0" y="1404"/>
                  </a:cubicBezTo>
                  <a:cubicBezTo>
                    <a:pt x="0" y="2640"/>
                    <a:pt x="1011" y="3595"/>
                    <a:pt x="2190" y="3595"/>
                  </a:cubicBezTo>
                  <a:cubicBezTo>
                    <a:pt x="2640" y="3595"/>
                    <a:pt x="3033" y="3482"/>
                    <a:pt x="3370" y="3258"/>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31"/>
            <p:cNvSpPr/>
            <p:nvPr/>
          </p:nvSpPr>
          <p:spPr>
            <a:xfrm>
              <a:off x="272875" y="123945"/>
              <a:ext cx="721570" cy="186168"/>
            </a:xfrm>
            <a:custGeom>
              <a:avLst/>
              <a:gdLst/>
              <a:ahLst/>
              <a:cxnLst/>
              <a:rect l="l" t="t" r="r" b="b"/>
              <a:pathLst>
                <a:path w="7190" h="1855" extrusionOk="0">
                  <a:moveTo>
                    <a:pt x="2640" y="1854"/>
                  </a:moveTo>
                  <a:cubicBezTo>
                    <a:pt x="4886" y="1854"/>
                    <a:pt x="6852" y="1068"/>
                    <a:pt x="7189" y="1"/>
                  </a:cubicBezTo>
                  <a:lnTo>
                    <a:pt x="0" y="1"/>
                  </a:lnTo>
                  <a:lnTo>
                    <a:pt x="0" y="1461"/>
                  </a:lnTo>
                  <a:cubicBezTo>
                    <a:pt x="843" y="1686"/>
                    <a:pt x="1741" y="1854"/>
                    <a:pt x="2640" y="1854"/>
                  </a:cubicBez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7" name="Google Shape;13287;p31"/>
            <p:cNvSpPr/>
            <p:nvPr/>
          </p:nvSpPr>
          <p:spPr>
            <a:xfrm>
              <a:off x="126250" y="67643"/>
              <a:ext cx="1020335" cy="152246"/>
            </a:xfrm>
            <a:custGeom>
              <a:avLst/>
              <a:gdLst/>
              <a:ahLst/>
              <a:cxnLst/>
              <a:rect l="l" t="t" r="r" b="b"/>
              <a:pathLst>
                <a:path w="10167" h="1517" extrusionOk="0">
                  <a:moveTo>
                    <a:pt x="5112" y="1516"/>
                  </a:moveTo>
                  <a:cubicBezTo>
                    <a:pt x="7639" y="1516"/>
                    <a:pt x="9717" y="842"/>
                    <a:pt x="10167" y="0"/>
                  </a:cubicBezTo>
                  <a:lnTo>
                    <a:pt x="1" y="0"/>
                  </a:lnTo>
                  <a:cubicBezTo>
                    <a:pt x="450" y="842"/>
                    <a:pt x="2528" y="1516"/>
                    <a:pt x="5112" y="1516"/>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31"/>
            <p:cNvSpPr/>
            <p:nvPr/>
          </p:nvSpPr>
          <p:spPr>
            <a:xfrm>
              <a:off x="244674" y="67643"/>
              <a:ext cx="901913" cy="112805"/>
            </a:xfrm>
            <a:custGeom>
              <a:avLst/>
              <a:gdLst/>
              <a:ahLst/>
              <a:cxnLst/>
              <a:rect l="l" t="t" r="r" b="b"/>
              <a:pathLst>
                <a:path w="8987" h="1124" extrusionOk="0">
                  <a:moveTo>
                    <a:pt x="8481" y="506"/>
                  </a:moveTo>
                  <a:cubicBezTo>
                    <a:pt x="8706" y="393"/>
                    <a:pt x="8874" y="225"/>
                    <a:pt x="8987" y="0"/>
                  </a:cubicBezTo>
                  <a:lnTo>
                    <a:pt x="0" y="0"/>
                  </a:lnTo>
                  <a:cubicBezTo>
                    <a:pt x="843" y="674"/>
                    <a:pt x="2640" y="1123"/>
                    <a:pt x="4774" y="1123"/>
                  </a:cubicBezTo>
                  <a:cubicBezTo>
                    <a:pt x="6010" y="1123"/>
                    <a:pt x="7302" y="955"/>
                    <a:pt x="8537" y="506"/>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31"/>
            <p:cNvSpPr/>
            <p:nvPr/>
          </p:nvSpPr>
          <p:spPr>
            <a:xfrm>
              <a:off x="126250" y="0"/>
              <a:ext cx="1025955" cy="67743"/>
            </a:xfrm>
            <a:custGeom>
              <a:avLst/>
              <a:gdLst/>
              <a:ahLst/>
              <a:cxnLst/>
              <a:rect l="l" t="t" r="r" b="b"/>
              <a:pathLst>
                <a:path w="10223" h="675" extrusionOk="0">
                  <a:moveTo>
                    <a:pt x="1" y="0"/>
                  </a:moveTo>
                  <a:lnTo>
                    <a:pt x="10223" y="0"/>
                  </a:lnTo>
                  <a:lnTo>
                    <a:pt x="10223" y="674"/>
                  </a:lnTo>
                  <a:lnTo>
                    <a:pt x="1" y="67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31"/>
            <p:cNvSpPr/>
            <p:nvPr/>
          </p:nvSpPr>
          <p:spPr>
            <a:xfrm rot="1029073">
              <a:off x="1334601" y="965584"/>
              <a:ext cx="298866" cy="310113"/>
            </a:xfrm>
            <a:custGeom>
              <a:avLst/>
              <a:gdLst/>
              <a:ahLst/>
              <a:cxnLst/>
              <a:rect l="l" t="t" r="r" b="b"/>
              <a:pathLst>
                <a:path w="2978" h="3090" extrusionOk="0">
                  <a:moveTo>
                    <a:pt x="169" y="562"/>
                  </a:moveTo>
                  <a:cubicBezTo>
                    <a:pt x="57" y="786"/>
                    <a:pt x="1" y="1011"/>
                    <a:pt x="1" y="1292"/>
                  </a:cubicBezTo>
                  <a:cubicBezTo>
                    <a:pt x="1" y="2303"/>
                    <a:pt x="843" y="3089"/>
                    <a:pt x="1854" y="3089"/>
                  </a:cubicBezTo>
                  <a:cubicBezTo>
                    <a:pt x="2079" y="3089"/>
                    <a:pt x="2304" y="3033"/>
                    <a:pt x="2528" y="2921"/>
                  </a:cubicBezTo>
                  <a:lnTo>
                    <a:pt x="2978" y="2584"/>
                  </a:lnTo>
                  <a:lnTo>
                    <a:pt x="843" y="0"/>
                  </a:lnTo>
                  <a:lnTo>
                    <a:pt x="113" y="618"/>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31"/>
            <p:cNvSpPr/>
            <p:nvPr/>
          </p:nvSpPr>
          <p:spPr>
            <a:xfrm rot="1029073">
              <a:off x="1446861" y="989828"/>
              <a:ext cx="208644" cy="208649"/>
            </a:xfrm>
            <a:custGeom>
              <a:avLst/>
              <a:gdLst/>
              <a:ahLst/>
              <a:cxnLst/>
              <a:rect l="l" t="t" r="r" b="b"/>
              <a:pathLst>
                <a:path w="2079" h="2079" extrusionOk="0">
                  <a:moveTo>
                    <a:pt x="1012" y="0"/>
                  </a:moveTo>
                  <a:cubicBezTo>
                    <a:pt x="450" y="0"/>
                    <a:pt x="1" y="450"/>
                    <a:pt x="1" y="1011"/>
                  </a:cubicBezTo>
                  <a:cubicBezTo>
                    <a:pt x="1" y="1629"/>
                    <a:pt x="450" y="2078"/>
                    <a:pt x="1012" y="2078"/>
                  </a:cubicBezTo>
                  <a:cubicBezTo>
                    <a:pt x="1630" y="2078"/>
                    <a:pt x="2079" y="1629"/>
                    <a:pt x="2079" y="1011"/>
                  </a:cubicBezTo>
                  <a:cubicBezTo>
                    <a:pt x="2079" y="450"/>
                    <a:pt x="1630" y="0"/>
                    <a:pt x="1012" y="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31"/>
            <p:cNvSpPr/>
            <p:nvPr/>
          </p:nvSpPr>
          <p:spPr>
            <a:xfrm rot="1029073">
              <a:off x="1389173" y="899738"/>
              <a:ext cx="366407" cy="366516"/>
            </a:xfrm>
            <a:custGeom>
              <a:avLst/>
              <a:gdLst/>
              <a:ahLst/>
              <a:cxnLst/>
              <a:rect l="l" t="t" r="r" b="b"/>
              <a:pathLst>
                <a:path w="3651" h="3652" extrusionOk="0">
                  <a:moveTo>
                    <a:pt x="1853" y="1"/>
                  </a:moveTo>
                  <a:cubicBezTo>
                    <a:pt x="843" y="1"/>
                    <a:pt x="56" y="787"/>
                    <a:pt x="56" y="1798"/>
                  </a:cubicBezTo>
                  <a:cubicBezTo>
                    <a:pt x="0" y="2809"/>
                    <a:pt x="843" y="3651"/>
                    <a:pt x="1853" y="3651"/>
                  </a:cubicBezTo>
                  <a:cubicBezTo>
                    <a:pt x="2864" y="3651"/>
                    <a:pt x="3651" y="2809"/>
                    <a:pt x="3651" y="1798"/>
                  </a:cubicBezTo>
                  <a:cubicBezTo>
                    <a:pt x="3651" y="787"/>
                    <a:pt x="2864" y="1"/>
                    <a:pt x="1853" y="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31"/>
            <p:cNvSpPr/>
            <p:nvPr/>
          </p:nvSpPr>
          <p:spPr>
            <a:xfrm rot="1029073">
              <a:off x="1386218" y="919331"/>
              <a:ext cx="349547" cy="343935"/>
            </a:xfrm>
            <a:custGeom>
              <a:avLst/>
              <a:gdLst/>
              <a:ahLst/>
              <a:cxnLst/>
              <a:rect l="l" t="t" r="r" b="b"/>
              <a:pathLst>
                <a:path w="3483" h="3427" extrusionOk="0">
                  <a:moveTo>
                    <a:pt x="281" y="730"/>
                  </a:moveTo>
                  <a:cubicBezTo>
                    <a:pt x="112" y="955"/>
                    <a:pt x="56" y="1292"/>
                    <a:pt x="56" y="1573"/>
                  </a:cubicBezTo>
                  <a:cubicBezTo>
                    <a:pt x="0" y="2584"/>
                    <a:pt x="843" y="3426"/>
                    <a:pt x="1853" y="3426"/>
                  </a:cubicBezTo>
                  <a:cubicBezTo>
                    <a:pt x="2415" y="3370"/>
                    <a:pt x="2921" y="3145"/>
                    <a:pt x="3258" y="2696"/>
                  </a:cubicBezTo>
                  <a:cubicBezTo>
                    <a:pt x="3370" y="2415"/>
                    <a:pt x="3482" y="2134"/>
                    <a:pt x="3482" y="1797"/>
                  </a:cubicBezTo>
                  <a:cubicBezTo>
                    <a:pt x="3482" y="786"/>
                    <a:pt x="2640" y="0"/>
                    <a:pt x="1685" y="0"/>
                  </a:cubicBezTo>
                  <a:cubicBezTo>
                    <a:pt x="1123" y="0"/>
                    <a:pt x="618" y="281"/>
                    <a:pt x="281" y="730"/>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31"/>
            <p:cNvSpPr/>
            <p:nvPr/>
          </p:nvSpPr>
          <p:spPr>
            <a:xfrm rot="1029073">
              <a:off x="1467944" y="979452"/>
              <a:ext cx="214264" cy="208649"/>
            </a:xfrm>
            <a:custGeom>
              <a:avLst/>
              <a:gdLst/>
              <a:ahLst/>
              <a:cxnLst/>
              <a:rect l="l" t="t" r="r" b="b"/>
              <a:pathLst>
                <a:path w="2135" h="2079" extrusionOk="0">
                  <a:moveTo>
                    <a:pt x="1067" y="1"/>
                  </a:moveTo>
                  <a:cubicBezTo>
                    <a:pt x="450" y="1"/>
                    <a:pt x="0" y="450"/>
                    <a:pt x="0" y="1012"/>
                  </a:cubicBezTo>
                  <a:cubicBezTo>
                    <a:pt x="0" y="1630"/>
                    <a:pt x="450" y="2079"/>
                    <a:pt x="1067" y="2079"/>
                  </a:cubicBezTo>
                  <a:cubicBezTo>
                    <a:pt x="1629" y="2079"/>
                    <a:pt x="2135" y="1630"/>
                    <a:pt x="2135" y="1012"/>
                  </a:cubicBezTo>
                  <a:cubicBezTo>
                    <a:pt x="2078" y="450"/>
                    <a:pt x="1629" y="1"/>
                    <a:pt x="10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31"/>
            <p:cNvSpPr/>
            <p:nvPr/>
          </p:nvSpPr>
          <p:spPr>
            <a:xfrm rot="1029073">
              <a:off x="1465946" y="992706"/>
              <a:ext cx="191684" cy="191688"/>
            </a:xfrm>
            <a:custGeom>
              <a:avLst/>
              <a:gdLst/>
              <a:ahLst/>
              <a:cxnLst/>
              <a:rect l="l" t="t" r="r" b="b"/>
              <a:pathLst>
                <a:path w="1910" h="1910" extrusionOk="0">
                  <a:moveTo>
                    <a:pt x="225" y="225"/>
                  </a:moveTo>
                  <a:cubicBezTo>
                    <a:pt x="57" y="393"/>
                    <a:pt x="0" y="618"/>
                    <a:pt x="0" y="843"/>
                  </a:cubicBezTo>
                  <a:cubicBezTo>
                    <a:pt x="0" y="1461"/>
                    <a:pt x="450" y="1910"/>
                    <a:pt x="1067" y="1910"/>
                  </a:cubicBezTo>
                  <a:cubicBezTo>
                    <a:pt x="1292" y="1910"/>
                    <a:pt x="1517" y="1854"/>
                    <a:pt x="1685" y="1685"/>
                  </a:cubicBezTo>
                  <a:cubicBezTo>
                    <a:pt x="1798" y="1517"/>
                    <a:pt x="1910" y="1292"/>
                    <a:pt x="1910" y="1067"/>
                  </a:cubicBezTo>
                  <a:cubicBezTo>
                    <a:pt x="1910" y="506"/>
                    <a:pt x="1404" y="0"/>
                    <a:pt x="843" y="56"/>
                  </a:cubicBezTo>
                  <a:cubicBezTo>
                    <a:pt x="618" y="0"/>
                    <a:pt x="394" y="113"/>
                    <a:pt x="225" y="225"/>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31"/>
            <p:cNvSpPr/>
            <p:nvPr/>
          </p:nvSpPr>
          <p:spPr>
            <a:xfrm rot="1029073">
              <a:off x="1478593" y="994614"/>
              <a:ext cx="180444" cy="180448"/>
            </a:xfrm>
            <a:custGeom>
              <a:avLst/>
              <a:gdLst/>
              <a:ahLst/>
              <a:cxnLst/>
              <a:rect l="l" t="t" r="r" b="b"/>
              <a:pathLst>
                <a:path w="1798" h="1798" extrusionOk="0">
                  <a:moveTo>
                    <a:pt x="1629" y="1573"/>
                  </a:moveTo>
                  <a:cubicBezTo>
                    <a:pt x="1742" y="1404"/>
                    <a:pt x="1798" y="1236"/>
                    <a:pt x="1798" y="1067"/>
                  </a:cubicBezTo>
                  <a:cubicBezTo>
                    <a:pt x="1798" y="506"/>
                    <a:pt x="1292" y="0"/>
                    <a:pt x="731" y="56"/>
                  </a:cubicBezTo>
                  <a:cubicBezTo>
                    <a:pt x="506" y="0"/>
                    <a:pt x="338" y="113"/>
                    <a:pt x="169" y="225"/>
                  </a:cubicBezTo>
                  <a:cubicBezTo>
                    <a:pt x="57" y="337"/>
                    <a:pt x="1" y="562"/>
                    <a:pt x="1" y="730"/>
                  </a:cubicBezTo>
                  <a:cubicBezTo>
                    <a:pt x="1" y="1292"/>
                    <a:pt x="506" y="1798"/>
                    <a:pt x="1068" y="1798"/>
                  </a:cubicBezTo>
                  <a:cubicBezTo>
                    <a:pt x="1292" y="1798"/>
                    <a:pt x="1461" y="1685"/>
                    <a:pt x="1629" y="1573"/>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31"/>
            <p:cNvSpPr/>
            <p:nvPr/>
          </p:nvSpPr>
          <p:spPr>
            <a:xfrm>
              <a:off x="464462" y="287432"/>
              <a:ext cx="332685" cy="749790"/>
            </a:xfrm>
            <a:custGeom>
              <a:avLst/>
              <a:gdLst/>
              <a:ahLst/>
              <a:cxnLst/>
              <a:rect l="l" t="t" r="r" b="b"/>
              <a:pathLst>
                <a:path w="3315" h="7471" extrusionOk="0">
                  <a:moveTo>
                    <a:pt x="3314" y="1629"/>
                  </a:moveTo>
                  <a:lnTo>
                    <a:pt x="1" y="0"/>
                  </a:lnTo>
                  <a:lnTo>
                    <a:pt x="1" y="955"/>
                  </a:lnTo>
                  <a:lnTo>
                    <a:pt x="3314" y="2584"/>
                  </a:lnTo>
                  <a:close/>
                  <a:moveTo>
                    <a:pt x="3314" y="6459"/>
                  </a:moveTo>
                  <a:lnTo>
                    <a:pt x="1" y="4831"/>
                  </a:lnTo>
                  <a:lnTo>
                    <a:pt x="1" y="5842"/>
                  </a:lnTo>
                  <a:lnTo>
                    <a:pt x="3314" y="7470"/>
                  </a:lnTo>
                  <a:lnTo>
                    <a:pt x="3314" y="6459"/>
                  </a:lnTo>
                  <a:close/>
                  <a:moveTo>
                    <a:pt x="3314" y="4831"/>
                  </a:moveTo>
                  <a:lnTo>
                    <a:pt x="1" y="3258"/>
                  </a:lnTo>
                  <a:lnTo>
                    <a:pt x="1" y="4213"/>
                  </a:lnTo>
                  <a:lnTo>
                    <a:pt x="3314" y="5785"/>
                  </a:lnTo>
                  <a:lnTo>
                    <a:pt x="3314" y="4887"/>
                  </a:lnTo>
                  <a:close/>
                  <a:moveTo>
                    <a:pt x="3314" y="3258"/>
                  </a:moveTo>
                  <a:lnTo>
                    <a:pt x="1" y="1629"/>
                  </a:lnTo>
                  <a:lnTo>
                    <a:pt x="1" y="2584"/>
                  </a:lnTo>
                  <a:lnTo>
                    <a:pt x="3314" y="4213"/>
                  </a:lnTo>
                  <a:lnTo>
                    <a:pt x="3314" y="3258"/>
                  </a:ln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31"/>
            <p:cNvSpPr/>
            <p:nvPr/>
          </p:nvSpPr>
          <p:spPr>
            <a:xfrm>
              <a:off x="272875" y="67643"/>
              <a:ext cx="721570" cy="1381054"/>
            </a:xfrm>
            <a:custGeom>
              <a:avLst/>
              <a:gdLst/>
              <a:ahLst/>
              <a:cxnLst/>
              <a:rect l="l" t="t" r="r" b="b"/>
              <a:pathLst>
                <a:path w="7190" h="13761" extrusionOk="0">
                  <a:moveTo>
                    <a:pt x="0" y="13760"/>
                  </a:moveTo>
                  <a:lnTo>
                    <a:pt x="7189" y="13760"/>
                  </a:lnTo>
                  <a:lnTo>
                    <a:pt x="7189" y="0"/>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9" name="Google Shape;13299;p31"/>
            <p:cNvSpPr/>
            <p:nvPr/>
          </p:nvSpPr>
          <p:spPr>
            <a:xfrm>
              <a:off x="357378" y="67643"/>
              <a:ext cx="637069" cy="1313411"/>
            </a:xfrm>
            <a:custGeom>
              <a:avLst/>
              <a:gdLst/>
              <a:ahLst/>
              <a:cxnLst/>
              <a:rect l="l" t="t" r="r" b="b"/>
              <a:pathLst>
                <a:path w="6348" h="13087" extrusionOk="0">
                  <a:moveTo>
                    <a:pt x="6347" y="13086"/>
                  </a:moveTo>
                  <a:lnTo>
                    <a:pt x="6347" y="0"/>
                  </a:lnTo>
                  <a:lnTo>
                    <a:pt x="1" y="0"/>
                  </a:lnTo>
                  <a:lnTo>
                    <a:pt x="1" y="130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31"/>
            <p:cNvSpPr/>
            <p:nvPr/>
          </p:nvSpPr>
          <p:spPr>
            <a:xfrm>
              <a:off x="357378" y="67643"/>
              <a:ext cx="563808" cy="1313411"/>
            </a:xfrm>
            <a:custGeom>
              <a:avLst/>
              <a:gdLst/>
              <a:ahLst/>
              <a:cxnLst/>
              <a:rect l="l" t="t" r="r" b="b"/>
              <a:pathLst>
                <a:path w="5618" h="13087" extrusionOk="0">
                  <a:moveTo>
                    <a:pt x="5617" y="0"/>
                  </a:moveTo>
                  <a:lnTo>
                    <a:pt x="1" y="0"/>
                  </a:lnTo>
                  <a:lnTo>
                    <a:pt x="1" y="13086"/>
                  </a:lnTo>
                  <a:lnTo>
                    <a:pt x="5617" y="130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1" name="Google Shape;13301;p31"/>
            <p:cNvSpPr/>
            <p:nvPr/>
          </p:nvSpPr>
          <p:spPr>
            <a:xfrm rot="1029073">
              <a:off x="787340" y="877336"/>
              <a:ext cx="794835" cy="744172"/>
            </a:xfrm>
            <a:custGeom>
              <a:avLst/>
              <a:gdLst/>
              <a:ahLst/>
              <a:cxnLst/>
              <a:rect l="l" t="t" r="r" b="b"/>
              <a:pathLst>
                <a:path w="7920" h="7415" extrusionOk="0">
                  <a:moveTo>
                    <a:pt x="7920" y="2585"/>
                  </a:moveTo>
                  <a:lnTo>
                    <a:pt x="5842" y="1"/>
                  </a:lnTo>
                  <a:lnTo>
                    <a:pt x="0" y="4831"/>
                  </a:lnTo>
                  <a:lnTo>
                    <a:pt x="2079" y="74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2" name="Google Shape;13302;p31"/>
            <p:cNvSpPr/>
            <p:nvPr/>
          </p:nvSpPr>
          <p:spPr>
            <a:xfrm rot="1029073">
              <a:off x="808380" y="924823"/>
              <a:ext cx="761014" cy="699010"/>
            </a:xfrm>
            <a:custGeom>
              <a:avLst/>
              <a:gdLst/>
              <a:ahLst/>
              <a:cxnLst/>
              <a:rect l="l" t="t" r="r" b="b"/>
              <a:pathLst>
                <a:path w="7583" h="6965" extrusionOk="0">
                  <a:moveTo>
                    <a:pt x="0" y="4774"/>
                  </a:moveTo>
                  <a:lnTo>
                    <a:pt x="1798" y="6965"/>
                  </a:lnTo>
                  <a:lnTo>
                    <a:pt x="7582" y="2191"/>
                  </a:lnTo>
                  <a:lnTo>
                    <a:pt x="5785"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3" name="Google Shape;13303;p31"/>
            <p:cNvSpPr/>
            <p:nvPr/>
          </p:nvSpPr>
          <p:spPr>
            <a:xfrm rot="1029073">
              <a:off x="815844" y="920990"/>
              <a:ext cx="727194" cy="659568"/>
            </a:xfrm>
            <a:custGeom>
              <a:avLst/>
              <a:gdLst/>
              <a:ahLst/>
              <a:cxnLst/>
              <a:rect l="l" t="t" r="r" b="b"/>
              <a:pathLst>
                <a:path w="7246" h="6572" extrusionOk="0">
                  <a:moveTo>
                    <a:pt x="7246" y="1854"/>
                  </a:moveTo>
                  <a:lnTo>
                    <a:pt x="5729" y="0"/>
                  </a:lnTo>
                  <a:lnTo>
                    <a:pt x="0" y="4774"/>
                  </a:lnTo>
                  <a:lnTo>
                    <a:pt x="1461" y="65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4" name="Google Shape;13304;p31"/>
            <p:cNvSpPr/>
            <p:nvPr/>
          </p:nvSpPr>
          <p:spPr>
            <a:xfrm>
              <a:off x="255914" y="1031502"/>
              <a:ext cx="755391" cy="761030"/>
            </a:xfrm>
            <a:custGeom>
              <a:avLst/>
              <a:gdLst/>
              <a:ahLst/>
              <a:cxnLst/>
              <a:rect l="l" t="t" r="r" b="b"/>
              <a:pathLst>
                <a:path w="7527" h="7583" extrusionOk="0">
                  <a:moveTo>
                    <a:pt x="3820" y="0"/>
                  </a:moveTo>
                  <a:cubicBezTo>
                    <a:pt x="1742" y="0"/>
                    <a:pt x="57" y="1685"/>
                    <a:pt x="57" y="3763"/>
                  </a:cubicBezTo>
                  <a:cubicBezTo>
                    <a:pt x="1" y="5841"/>
                    <a:pt x="1686" y="7526"/>
                    <a:pt x="3820" y="7582"/>
                  </a:cubicBezTo>
                  <a:cubicBezTo>
                    <a:pt x="5842" y="7582"/>
                    <a:pt x="7527" y="5897"/>
                    <a:pt x="7527" y="3819"/>
                  </a:cubicBezTo>
                  <a:cubicBezTo>
                    <a:pt x="7527" y="1741"/>
                    <a:pt x="5842" y="56"/>
                    <a:pt x="3820" y="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5" name="Google Shape;13305;p31"/>
            <p:cNvSpPr/>
            <p:nvPr/>
          </p:nvSpPr>
          <p:spPr>
            <a:xfrm>
              <a:off x="255914" y="1082184"/>
              <a:ext cx="727190" cy="710348"/>
            </a:xfrm>
            <a:custGeom>
              <a:avLst/>
              <a:gdLst/>
              <a:ahLst/>
              <a:cxnLst/>
              <a:rect l="l" t="t" r="r" b="b"/>
              <a:pathLst>
                <a:path w="7246" h="7078" extrusionOk="0">
                  <a:moveTo>
                    <a:pt x="506" y="1461"/>
                  </a:moveTo>
                  <a:cubicBezTo>
                    <a:pt x="225" y="1966"/>
                    <a:pt x="57" y="2640"/>
                    <a:pt x="57" y="3258"/>
                  </a:cubicBezTo>
                  <a:cubicBezTo>
                    <a:pt x="1" y="5336"/>
                    <a:pt x="1686" y="7021"/>
                    <a:pt x="3820" y="7077"/>
                  </a:cubicBezTo>
                  <a:cubicBezTo>
                    <a:pt x="4943" y="7077"/>
                    <a:pt x="6066" y="6516"/>
                    <a:pt x="6740" y="5617"/>
                  </a:cubicBezTo>
                  <a:cubicBezTo>
                    <a:pt x="7077" y="5055"/>
                    <a:pt x="7246" y="4438"/>
                    <a:pt x="7246" y="3764"/>
                  </a:cubicBezTo>
                  <a:cubicBezTo>
                    <a:pt x="7246" y="1686"/>
                    <a:pt x="5561" y="1"/>
                    <a:pt x="3483" y="1"/>
                  </a:cubicBezTo>
                  <a:cubicBezTo>
                    <a:pt x="2303" y="1"/>
                    <a:pt x="1236" y="506"/>
                    <a:pt x="506" y="14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6" name="Google Shape;13306;p31"/>
            <p:cNvSpPr/>
            <p:nvPr/>
          </p:nvSpPr>
          <p:spPr>
            <a:xfrm>
              <a:off x="379959" y="1228710"/>
              <a:ext cx="439767" cy="434157"/>
            </a:xfrm>
            <a:custGeom>
              <a:avLst/>
              <a:gdLst/>
              <a:ahLst/>
              <a:cxnLst/>
              <a:rect l="l" t="t" r="r" b="b"/>
              <a:pathLst>
                <a:path w="4382" h="4326" extrusionOk="0">
                  <a:moveTo>
                    <a:pt x="2191" y="1"/>
                  </a:moveTo>
                  <a:cubicBezTo>
                    <a:pt x="955" y="1"/>
                    <a:pt x="0" y="956"/>
                    <a:pt x="0" y="2135"/>
                  </a:cubicBezTo>
                  <a:cubicBezTo>
                    <a:pt x="0" y="3371"/>
                    <a:pt x="1011" y="4326"/>
                    <a:pt x="2191" y="4326"/>
                  </a:cubicBezTo>
                  <a:cubicBezTo>
                    <a:pt x="3370" y="4326"/>
                    <a:pt x="4381" y="3315"/>
                    <a:pt x="4381" y="2135"/>
                  </a:cubicBezTo>
                  <a:cubicBezTo>
                    <a:pt x="4381" y="956"/>
                    <a:pt x="3370"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31"/>
            <p:cNvSpPr/>
            <p:nvPr/>
          </p:nvSpPr>
          <p:spPr>
            <a:xfrm>
              <a:off x="419400" y="1189268"/>
              <a:ext cx="434147" cy="439778"/>
            </a:xfrm>
            <a:custGeom>
              <a:avLst/>
              <a:gdLst/>
              <a:ahLst/>
              <a:cxnLst/>
              <a:rect l="l" t="t" r="r" b="b"/>
              <a:pathLst>
                <a:path w="4326" h="4382" extrusionOk="0">
                  <a:moveTo>
                    <a:pt x="2191" y="1"/>
                  </a:moveTo>
                  <a:cubicBezTo>
                    <a:pt x="955" y="1"/>
                    <a:pt x="0" y="1012"/>
                    <a:pt x="0" y="2191"/>
                  </a:cubicBezTo>
                  <a:cubicBezTo>
                    <a:pt x="0" y="3371"/>
                    <a:pt x="955" y="4382"/>
                    <a:pt x="2191" y="4382"/>
                  </a:cubicBezTo>
                  <a:cubicBezTo>
                    <a:pt x="3370" y="4382"/>
                    <a:pt x="4325" y="3371"/>
                    <a:pt x="4325" y="2191"/>
                  </a:cubicBezTo>
                  <a:cubicBezTo>
                    <a:pt x="4325" y="1012"/>
                    <a:pt x="3370" y="1"/>
                    <a:pt x="2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31"/>
            <p:cNvSpPr/>
            <p:nvPr/>
          </p:nvSpPr>
          <p:spPr>
            <a:xfrm>
              <a:off x="419400" y="1234430"/>
              <a:ext cx="394606" cy="394616"/>
            </a:xfrm>
            <a:custGeom>
              <a:avLst/>
              <a:gdLst/>
              <a:ahLst/>
              <a:cxnLst/>
              <a:rect l="l" t="t" r="r" b="b"/>
              <a:pathLst>
                <a:path w="3932" h="3932" extrusionOk="0">
                  <a:moveTo>
                    <a:pt x="450" y="449"/>
                  </a:moveTo>
                  <a:cubicBezTo>
                    <a:pt x="169" y="786"/>
                    <a:pt x="0" y="1292"/>
                    <a:pt x="0" y="1741"/>
                  </a:cubicBezTo>
                  <a:cubicBezTo>
                    <a:pt x="0" y="2921"/>
                    <a:pt x="955" y="3932"/>
                    <a:pt x="2191" y="3932"/>
                  </a:cubicBezTo>
                  <a:cubicBezTo>
                    <a:pt x="2640" y="3932"/>
                    <a:pt x="3089" y="3763"/>
                    <a:pt x="3483" y="3482"/>
                  </a:cubicBezTo>
                  <a:cubicBezTo>
                    <a:pt x="3763" y="3089"/>
                    <a:pt x="3932" y="2640"/>
                    <a:pt x="3876" y="2191"/>
                  </a:cubicBezTo>
                  <a:cubicBezTo>
                    <a:pt x="3876" y="955"/>
                    <a:pt x="2921" y="0"/>
                    <a:pt x="1741" y="0"/>
                  </a:cubicBezTo>
                  <a:cubicBezTo>
                    <a:pt x="1236" y="0"/>
                    <a:pt x="787" y="169"/>
                    <a:pt x="394" y="44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31"/>
            <p:cNvSpPr/>
            <p:nvPr/>
          </p:nvSpPr>
          <p:spPr>
            <a:xfrm>
              <a:off x="441981" y="1234430"/>
              <a:ext cx="372025" cy="360794"/>
            </a:xfrm>
            <a:custGeom>
              <a:avLst/>
              <a:gdLst/>
              <a:ahLst/>
              <a:cxnLst/>
              <a:rect l="l" t="t" r="r" b="b"/>
              <a:pathLst>
                <a:path w="3707" h="3595" extrusionOk="0">
                  <a:moveTo>
                    <a:pt x="3426" y="3258"/>
                  </a:moveTo>
                  <a:cubicBezTo>
                    <a:pt x="3595" y="2921"/>
                    <a:pt x="3707" y="2527"/>
                    <a:pt x="3651" y="2191"/>
                  </a:cubicBezTo>
                  <a:cubicBezTo>
                    <a:pt x="3651" y="955"/>
                    <a:pt x="2696" y="0"/>
                    <a:pt x="1516" y="0"/>
                  </a:cubicBezTo>
                  <a:cubicBezTo>
                    <a:pt x="1067" y="0"/>
                    <a:pt x="674" y="112"/>
                    <a:pt x="281" y="337"/>
                  </a:cubicBezTo>
                  <a:cubicBezTo>
                    <a:pt x="112" y="674"/>
                    <a:pt x="0" y="1067"/>
                    <a:pt x="0" y="1404"/>
                  </a:cubicBezTo>
                  <a:cubicBezTo>
                    <a:pt x="0" y="2640"/>
                    <a:pt x="1011" y="3595"/>
                    <a:pt x="2190" y="3595"/>
                  </a:cubicBezTo>
                  <a:cubicBezTo>
                    <a:pt x="2640" y="3595"/>
                    <a:pt x="3033" y="3482"/>
                    <a:pt x="3370" y="3258"/>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0" name="Google Shape;13310;p31"/>
            <p:cNvSpPr/>
            <p:nvPr/>
          </p:nvSpPr>
          <p:spPr>
            <a:xfrm>
              <a:off x="272875" y="123945"/>
              <a:ext cx="721570" cy="186168"/>
            </a:xfrm>
            <a:custGeom>
              <a:avLst/>
              <a:gdLst/>
              <a:ahLst/>
              <a:cxnLst/>
              <a:rect l="l" t="t" r="r" b="b"/>
              <a:pathLst>
                <a:path w="7190" h="1855" extrusionOk="0">
                  <a:moveTo>
                    <a:pt x="2640" y="1854"/>
                  </a:moveTo>
                  <a:cubicBezTo>
                    <a:pt x="4886" y="1854"/>
                    <a:pt x="6852" y="1068"/>
                    <a:pt x="7189" y="1"/>
                  </a:cubicBezTo>
                  <a:lnTo>
                    <a:pt x="0" y="1"/>
                  </a:lnTo>
                  <a:lnTo>
                    <a:pt x="0" y="1461"/>
                  </a:lnTo>
                  <a:cubicBezTo>
                    <a:pt x="843" y="1686"/>
                    <a:pt x="1741" y="1854"/>
                    <a:pt x="2640" y="185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1" name="Google Shape;13311;p31"/>
            <p:cNvSpPr/>
            <p:nvPr/>
          </p:nvSpPr>
          <p:spPr>
            <a:xfrm>
              <a:off x="126250" y="67643"/>
              <a:ext cx="1020335" cy="152246"/>
            </a:xfrm>
            <a:custGeom>
              <a:avLst/>
              <a:gdLst/>
              <a:ahLst/>
              <a:cxnLst/>
              <a:rect l="l" t="t" r="r" b="b"/>
              <a:pathLst>
                <a:path w="10167" h="1517" extrusionOk="0">
                  <a:moveTo>
                    <a:pt x="5112" y="1516"/>
                  </a:moveTo>
                  <a:cubicBezTo>
                    <a:pt x="7639" y="1516"/>
                    <a:pt x="9717" y="842"/>
                    <a:pt x="10167" y="0"/>
                  </a:cubicBezTo>
                  <a:lnTo>
                    <a:pt x="1" y="0"/>
                  </a:lnTo>
                  <a:cubicBezTo>
                    <a:pt x="450" y="842"/>
                    <a:pt x="2528" y="1516"/>
                    <a:pt x="5112" y="1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31"/>
            <p:cNvSpPr/>
            <p:nvPr/>
          </p:nvSpPr>
          <p:spPr>
            <a:xfrm>
              <a:off x="244674" y="67643"/>
              <a:ext cx="901913" cy="112805"/>
            </a:xfrm>
            <a:custGeom>
              <a:avLst/>
              <a:gdLst/>
              <a:ahLst/>
              <a:cxnLst/>
              <a:rect l="l" t="t" r="r" b="b"/>
              <a:pathLst>
                <a:path w="8987" h="1124" extrusionOk="0">
                  <a:moveTo>
                    <a:pt x="8481" y="506"/>
                  </a:moveTo>
                  <a:cubicBezTo>
                    <a:pt x="8706" y="393"/>
                    <a:pt x="8874" y="225"/>
                    <a:pt x="8987" y="0"/>
                  </a:cubicBezTo>
                  <a:lnTo>
                    <a:pt x="0" y="0"/>
                  </a:lnTo>
                  <a:cubicBezTo>
                    <a:pt x="843" y="674"/>
                    <a:pt x="2640" y="1123"/>
                    <a:pt x="4774" y="1123"/>
                  </a:cubicBezTo>
                  <a:cubicBezTo>
                    <a:pt x="6010" y="1123"/>
                    <a:pt x="7302" y="955"/>
                    <a:pt x="8537" y="506"/>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31"/>
            <p:cNvSpPr/>
            <p:nvPr/>
          </p:nvSpPr>
          <p:spPr>
            <a:xfrm>
              <a:off x="126250" y="0"/>
              <a:ext cx="1025955" cy="67743"/>
            </a:xfrm>
            <a:custGeom>
              <a:avLst/>
              <a:gdLst/>
              <a:ahLst/>
              <a:cxnLst/>
              <a:rect l="l" t="t" r="r" b="b"/>
              <a:pathLst>
                <a:path w="10223" h="675" extrusionOk="0">
                  <a:moveTo>
                    <a:pt x="1" y="0"/>
                  </a:moveTo>
                  <a:lnTo>
                    <a:pt x="10223" y="0"/>
                  </a:lnTo>
                  <a:lnTo>
                    <a:pt x="10223" y="674"/>
                  </a:lnTo>
                  <a:lnTo>
                    <a:pt x="1" y="67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31"/>
            <p:cNvSpPr/>
            <p:nvPr/>
          </p:nvSpPr>
          <p:spPr>
            <a:xfrm rot="1029073">
              <a:off x="1334601" y="965584"/>
              <a:ext cx="298866" cy="310113"/>
            </a:xfrm>
            <a:custGeom>
              <a:avLst/>
              <a:gdLst/>
              <a:ahLst/>
              <a:cxnLst/>
              <a:rect l="l" t="t" r="r" b="b"/>
              <a:pathLst>
                <a:path w="2978" h="3090" extrusionOk="0">
                  <a:moveTo>
                    <a:pt x="169" y="562"/>
                  </a:moveTo>
                  <a:cubicBezTo>
                    <a:pt x="57" y="786"/>
                    <a:pt x="1" y="1011"/>
                    <a:pt x="1" y="1292"/>
                  </a:cubicBezTo>
                  <a:cubicBezTo>
                    <a:pt x="1" y="2303"/>
                    <a:pt x="843" y="3089"/>
                    <a:pt x="1854" y="3089"/>
                  </a:cubicBezTo>
                  <a:cubicBezTo>
                    <a:pt x="2079" y="3089"/>
                    <a:pt x="2304" y="3033"/>
                    <a:pt x="2528" y="2921"/>
                  </a:cubicBezTo>
                  <a:lnTo>
                    <a:pt x="2978" y="2584"/>
                  </a:lnTo>
                  <a:lnTo>
                    <a:pt x="843" y="0"/>
                  </a:lnTo>
                  <a:lnTo>
                    <a:pt x="113" y="618"/>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31"/>
            <p:cNvSpPr/>
            <p:nvPr/>
          </p:nvSpPr>
          <p:spPr>
            <a:xfrm rot="1029073">
              <a:off x="1446861" y="989828"/>
              <a:ext cx="208644" cy="208649"/>
            </a:xfrm>
            <a:custGeom>
              <a:avLst/>
              <a:gdLst/>
              <a:ahLst/>
              <a:cxnLst/>
              <a:rect l="l" t="t" r="r" b="b"/>
              <a:pathLst>
                <a:path w="2079" h="2079" extrusionOk="0">
                  <a:moveTo>
                    <a:pt x="1012" y="0"/>
                  </a:moveTo>
                  <a:cubicBezTo>
                    <a:pt x="450" y="0"/>
                    <a:pt x="1" y="450"/>
                    <a:pt x="1" y="1011"/>
                  </a:cubicBezTo>
                  <a:cubicBezTo>
                    <a:pt x="1" y="1629"/>
                    <a:pt x="450" y="2078"/>
                    <a:pt x="1012" y="2078"/>
                  </a:cubicBezTo>
                  <a:cubicBezTo>
                    <a:pt x="1630" y="2078"/>
                    <a:pt x="2079" y="1629"/>
                    <a:pt x="2079" y="1011"/>
                  </a:cubicBezTo>
                  <a:cubicBezTo>
                    <a:pt x="2079" y="450"/>
                    <a:pt x="1630" y="0"/>
                    <a:pt x="1012" y="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31"/>
            <p:cNvSpPr/>
            <p:nvPr/>
          </p:nvSpPr>
          <p:spPr>
            <a:xfrm rot="1029073">
              <a:off x="1389173" y="899738"/>
              <a:ext cx="366407" cy="366516"/>
            </a:xfrm>
            <a:custGeom>
              <a:avLst/>
              <a:gdLst/>
              <a:ahLst/>
              <a:cxnLst/>
              <a:rect l="l" t="t" r="r" b="b"/>
              <a:pathLst>
                <a:path w="3651" h="3652" extrusionOk="0">
                  <a:moveTo>
                    <a:pt x="1853" y="1"/>
                  </a:moveTo>
                  <a:cubicBezTo>
                    <a:pt x="843" y="1"/>
                    <a:pt x="56" y="787"/>
                    <a:pt x="56" y="1798"/>
                  </a:cubicBezTo>
                  <a:cubicBezTo>
                    <a:pt x="0" y="2809"/>
                    <a:pt x="843" y="3651"/>
                    <a:pt x="1853" y="3651"/>
                  </a:cubicBezTo>
                  <a:cubicBezTo>
                    <a:pt x="2864" y="3651"/>
                    <a:pt x="3651" y="2809"/>
                    <a:pt x="3651" y="1798"/>
                  </a:cubicBezTo>
                  <a:cubicBezTo>
                    <a:pt x="3651" y="787"/>
                    <a:pt x="2864" y="1"/>
                    <a:pt x="1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31"/>
            <p:cNvSpPr/>
            <p:nvPr/>
          </p:nvSpPr>
          <p:spPr>
            <a:xfrm rot="1029073">
              <a:off x="1386218" y="919331"/>
              <a:ext cx="349547" cy="343935"/>
            </a:xfrm>
            <a:custGeom>
              <a:avLst/>
              <a:gdLst/>
              <a:ahLst/>
              <a:cxnLst/>
              <a:rect l="l" t="t" r="r" b="b"/>
              <a:pathLst>
                <a:path w="3483" h="3427" extrusionOk="0">
                  <a:moveTo>
                    <a:pt x="281" y="730"/>
                  </a:moveTo>
                  <a:cubicBezTo>
                    <a:pt x="112" y="955"/>
                    <a:pt x="56" y="1292"/>
                    <a:pt x="56" y="1573"/>
                  </a:cubicBezTo>
                  <a:cubicBezTo>
                    <a:pt x="0" y="2584"/>
                    <a:pt x="843" y="3426"/>
                    <a:pt x="1853" y="3426"/>
                  </a:cubicBezTo>
                  <a:cubicBezTo>
                    <a:pt x="2415" y="3370"/>
                    <a:pt x="2921" y="3145"/>
                    <a:pt x="3258" y="2696"/>
                  </a:cubicBezTo>
                  <a:cubicBezTo>
                    <a:pt x="3370" y="2415"/>
                    <a:pt x="3482" y="2134"/>
                    <a:pt x="3482" y="1797"/>
                  </a:cubicBezTo>
                  <a:cubicBezTo>
                    <a:pt x="3482" y="786"/>
                    <a:pt x="2640" y="0"/>
                    <a:pt x="1685" y="0"/>
                  </a:cubicBezTo>
                  <a:cubicBezTo>
                    <a:pt x="1123" y="0"/>
                    <a:pt x="618" y="281"/>
                    <a:pt x="281" y="7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31"/>
            <p:cNvSpPr/>
            <p:nvPr/>
          </p:nvSpPr>
          <p:spPr>
            <a:xfrm rot="1029073">
              <a:off x="1467944" y="979452"/>
              <a:ext cx="214264" cy="208649"/>
            </a:xfrm>
            <a:custGeom>
              <a:avLst/>
              <a:gdLst/>
              <a:ahLst/>
              <a:cxnLst/>
              <a:rect l="l" t="t" r="r" b="b"/>
              <a:pathLst>
                <a:path w="2135" h="2079" extrusionOk="0">
                  <a:moveTo>
                    <a:pt x="1067" y="1"/>
                  </a:moveTo>
                  <a:cubicBezTo>
                    <a:pt x="450" y="1"/>
                    <a:pt x="0" y="450"/>
                    <a:pt x="0" y="1012"/>
                  </a:cubicBezTo>
                  <a:cubicBezTo>
                    <a:pt x="0" y="1630"/>
                    <a:pt x="450" y="2079"/>
                    <a:pt x="1067" y="2079"/>
                  </a:cubicBezTo>
                  <a:cubicBezTo>
                    <a:pt x="1629" y="2079"/>
                    <a:pt x="2135" y="1630"/>
                    <a:pt x="2135" y="1012"/>
                  </a:cubicBezTo>
                  <a:cubicBezTo>
                    <a:pt x="2078" y="450"/>
                    <a:pt x="1629"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31"/>
            <p:cNvSpPr/>
            <p:nvPr/>
          </p:nvSpPr>
          <p:spPr>
            <a:xfrm rot="1029073">
              <a:off x="1465946" y="992706"/>
              <a:ext cx="191684" cy="191688"/>
            </a:xfrm>
            <a:custGeom>
              <a:avLst/>
              <a:gdLst/>
              <a:ahLst/>
              <a:cxnLst/>
              <a:rect l="l" t="t" r="r" b="b"/>
              <a:pathLst>
                <a:path w="1910" h="1910" extrusionOk="0">
                  <a:moveTo>
                    <a:pt x="225" y="225"/>
                  </a:moveTo>
                  <a:cubicBezTo>
                    <a:pt x="57" y="393"/>
                    <a:pt x="0" y="618"/>
                    <a:pt x="0" y="843"/>
                  </a:cubicBezTo>
                  <a:cubicBezTo>
                    <a:pt x="0" y="1461"/>
                    <a:pt x="450" y="1910"/>
                    <a:pt x="1067" y="1910"/>
                  </a:cubicBezTo>
                  <a:cubicBezTo>
                    <a:pt x="1292" y="1910"/>
                    <a:pt x="1517" y="1854"/>
                    <a:pt x="1685" y="1685"/>
                  </a:cubicBezTo>
                  <a:cubicBezTo>
                    <a:pt x="1798" y="1517"/>
                    <a:pt x="1910" y="1292"/>
                    <a:pt x="1910" y="1067"/>
                  </a:cubicBezTo>
                  <a:cubicBezTo>
                    <a:pt x="1910" y="506"/>
                    <a:pt x="1404" y="0"/>
                    <a:pt x="843" y="56"/>
                  </a:cubicBezTo>
                  <a:cubicBezTo>
                    <a:pt x="618" y="0"/>
                    <a:pt x="394" y="113"/>
                    <a:pt x="225" y="22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0" name="Google Shape;13320;p31"/>
            <p:cNvSpPr/>
            <p:nvPr/>
          </p:nvSpPr>
          <p:spPr>
            <a:xfrm rot="1029073">
              <a:off x="1478593" y="994614"/>
              <a:ext cx="180444" cy="180448"/>
            </a:xfrm>
            <a:custGeom>
              <a:avLst/>
              <a:gdLst/>
              <a:ahLst/>
              <a:cxnLst/>
              <a:rect l="l" t="t" r="r" b="b"/>
              <a:pathLst>
                <a:path w="1798" h="1798" extrusionOk="0">
                  <a:moveTo>
                    <a:pt x="1629" y="1573"/>
                  </a:moveTo>
                  <a:cubicBezTo>
                    <a:pt x="1742" y="1404"/>
                    <a:pt x="1798" y="1236"/>
                    <a:pt x="1798" y="1067"/>
                  </a:cubicBezTo>
                  <a:cubicBezTo>
                    <a:pt x="1798" y="506"/>
                    <a:pt x="1292" y="0"/>
                    <a:pt x="731" y="56"/>
                  </a:cubicBezTo>
                  <a:cubicBezTo>
                    <a:pt x="506" y="0"/>
                    <a:pt x="338" y="113"/>
                    <a:pt x="169" y="225"/>
                  </a:cubicBezTo>
                  <a:cubicBezTo>
                    <a:pt x="57" y="337"/>
                    <a:pt x="1" y="562"/>
                    <a:pt x="1" y="730"/>
                  </a:cubicBezTo>
                  <a:cubicBezTo>
                    <a:pt x="1" y="1292"/>
                    <a:pt x="506" y="1798"/>
                    <a:pt x="1068" y="1798"/>
                  </a:cubicBezTo>
                  <a:cubicBezTo>
                    <a:pt x="1292" y="1798"/>
                    <a:pt x="1461" y="1685"/>
                    <a:pt x="1629" y="1573"/>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31"/>
            <p:cNvSpPr/>
            <p:nvPr/>
          </p:nvSpPr>
          <p:spPr>
            <a:xfrm>
              <a:off x="464462" y="287432"/>
              <a:ext cx="332685" cy="749790"/>
            </a:xfrm>
            <a:custGeom>
              <a:avLst/>
              <a:gdLst/>
              <a:ahLst/>
              <a:cxnLst/>
              <a:rect l="l" t="t" r="r" b="b"/>
              <a:pathLst>
                <a:path w="3315" h="7471" extrusionOk="0">
                  <a:moveTo>
                    <a:pt x="3314" y="1629"/>
                  </a:moveTo>
                  <a:lnTo>
                    <a:pt x="1" y="0"/>
                  </a:lnTo>
                  <a:lnTo>
                    <a:pt x="1" y="955"/>
                  </a:lnTo>
                  <a:lnTo>
                    <a:pt x="3314" y="2584"/>
                  </a:lnTo>
                  <a:close/>
                  <a:moveTo>
                    <a:pt x="3314" y="6459"/>
                  </a:moveTo>
                  <a:lnTo>
                    <a:pt x="1" y="4831"/>
                  </a:lnTo>
                  <a:lnTo>
                    <a:pt x="1" y="5842"/>
                  </a:lnTo>
                  <a:lnTo>
                    <a:pt x="3314" y="7470"/>
                  </a:lnTo>
                  <a:lnTo>
                    <a:pt x="3314" y="6459"/>
                  </a:lnTo>
                  <a:close/>
                  <a:moveTo>
                    <a:pt x="3314" y="4831"/>
                  </a:moveTo>
                  <a:lnTo>
                    <a:pt x="1" y="3258"/>
                  </a:lnTo>
                  <a:lnTo>
                    <a:pt x="1" y="4213"/>
                  </a:lnTo>
                  <a:lnTo>
                    <a:pt x="3314" y="5785"/>
                  </a:lnTo>
                  <a:lnTo>
                    <a:pt x="3314" y="4887"/>
                  </a:lnTo>
                  <a:close/>
                  <a:moveTo>
                    <a:pt x="3314" y="3258"/>
                  </a:moveTo>
                  <a:lnTo>
                    <a:pt x="1" y="1629"/>
                  </a:lnTo>
                  <a:lnTo>
                    <a:pt x="1" y="2584"/>
                  </a:lnTo>
                  <a:lnTo>
                    <a:pt x="3314" y="4213"/>
                  </a:lnTo>
                  <a:lnTo>
                    <a:pt x="3314" y="325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31"/>
            <p:cNvSpPr/>
            <p:nvPr/>
          </p:nvSpPr>
          <p:spPr>
            <a:xfrm>
              <a:off x="244674" y="67643"/>
              <a:ext cx="901913" cy="112805"/>
            </a:xfrm>
            <a:custGeom>
              <a:avLst/>
              <a:gdLst/>
              <a:ahLst/>
              <a:cxnLst/>
              <a:rect l="l" t="t" r="r" b="b"/>
              <a:pathLst>
                <a:path w="8987" h="1124" extrusionOk="0">
                  <a:moveTo>
                    <a:pt x="8481" y="506"/>
                  </a:moveTo>
                  <a:cubicBezTo>
                    <a:pt x="8706" y="393"/>
                    <a:pt x="8874" y="225"/>
                    <a:pt x="8987" y="0"/>
                  </a:cubicBezTo>
                  <a:lnTo>
                    <a:pt x="0" y="0"/>
                  </a:lnTo>
                  <a:cubicBezTo>
                    <a:pt x="843" y="674"/>
                    <a:pt x="2640" y="1123"/>
                    <a:pt x="4774" y="1123"/>
                  </a:cubicBezTo>
                  <a:cubicBezTo>
                    <a:pt x="6010" y="1123"/>
                    <a:pt x="7302" y="955"/>
                    <a:pt x="8537" y="5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31"/>
            <p:cNvSpPr/>
            <p:nvPr/>
          </p:nvSpPr>
          <p:spPr>
            <a:xfrm rot="-1579503">
              <a:off x="1961877" y="1144599"/>
              <a:ext cx="282006" cy="282012"/>
            </a:xfrm>
            <a:custGeom>
              <a:avLst/>
              <a:gdLst/>
              <a:ahLst/>
              <a:cxnLst/>
              <a:rect l="l" t="t" r="r" b="b"/>
              <a:pathLst>
                <a:path w="2810" h="2810" extrusionOk="0">
                  <a:moveTo>
                    <a:pt x="1405" y="1"/>
                  </a:moveTo>
                  <a:cubicBezTo>
                    <a:pt x="619" y="1"/>
                    <a:pt x="1" y="619"/>
                    <a:pt x="1" y="1405"/>
                  </a:cubicBezTo>
                  <a:cubicBezTo>
                    <a:pt x="1" y="2135"/>
                    <a:pt x="619" y="2753"/>
                    <a:pt x="1405" y="2809"/>
                  </a:cubicBezTo>
                  <a:cubicBezTo>
                    <a:pt x="2135" y="2809"/>
                    <a:pt x="2809" y="2135"/>
                    <a:pt x="2809" y="1405"/>
                  </a:cubicBezTo>
                  <a:cubicBezTo>
                    <a:pt x="2809" y="619"/>
                    <a:pt x="2135"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31"/>
            <p:cNvSpPr/>
            <p:nvPr/>
          </p:nvSpPr>
          <p:spPr>
            <a:xfrm rot="-1579503">
              <a:off x="1971650" y="1161927"/>
              <a:ext cx="264945" cy="265051"/>
            </a:xfrm>
            <a:custGeom>
              <a:avLst/>
              <a:gdLst/>
              <a:ahLst/>
              <a:cxnLst/>
              <a:rect l="l" t="t" r="r" b="b"/>
              <a:pathLst>
                <a:path w="2640" h="2641" extrusionOk="0">
                  <a:moveTo>
                    <a:pt x="169" y="506"/>
                  </a:moveTo>
                  <a:cubicBezTo>
                    <a:pt x="56" y="730"/>
                    <a:pt x="0" y="955"/>
                    <a:pt x="0" y="1236"/>
                  </a:cubicBezTo>
                  <a:cubicBezTo>
                    <a:pt x="0" y="1966"/>
                    <a:pt x="618" y="2584"/>
                    <a:pt x="1348" y="2640"/>
                  </a:cubicBezTo>
                  <a:cubicBezTo>
                    <a:pt x="1797" y="2640"/>
                    <a:pt x="2190" y="2415"/>
                    <a:pt x="2415" y="2078"/>
                  </a:cubicBezTo>
                  <a:cubicBezTo>
                    <a:pt x="2584" y="1854"/>
                    <a:pt x="2640" y="1629"/>
                    <a:pt x="2584" y="1404"/>
                  </a:cubicBezTo>
                  <a:cubicBezTo>
                    <a:pt x="2584" y="618"/>
                    <a:pt x="1966" y="0"/>
                    <a:pt x="1180" y="0"/>
                  </a:cubicBezTo>
                  <a:cubicBezTo>
                    <a:pt x="786" y="0"/>
                    <a:pt x="393" y="169"/>
                    <a:pt x="169" y="5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31"/>
            <p:cNvSpPr/>
            <p:nvPr/>
          </p:nvSpPr>
          <p:spPr>
            <a:xfrm rot="-1579503">
              <a:off x="2011285" y="1219158"/>
              <a:ext cx="157863" cy="157967"/>
            </a:xfrm>
            <a:custGeom>
              <a:avLst/>
              <a:gdLst/>
              <a:ahLst/>
              <a:cxnLst/>
              <a:rect l="l" t="t" r="r" b="b"/>
              <a:pathLst>
                <a:path w="1573" h="1574" extrusionOk="0">
                  <a:moveTo>
                    <a:pt x="787" y="1"/>
                  </a:moveTo>
                  <a:cubicBezTo>
                    <a:pt x="337" y="1"/>
                    <a:pt x="0" y="338"/>
                    <a:pt x="0" y="787"/>
                  </a:cubicBezTo>
                  <a:cubicBezTo>
                    <a:pt x="0" y="1236"/>
                    <a:pt x="337" y="1573"/>
                    <a:pt x="787" y="1573"/>
                  </a:cubicBezTo>
                  <a:cubicBezTo>
                    <a:pt x="1236" y="1573"/>
                    <a:pt x="1573" y="1236"/>
                    <a:pt x="1573" y="787"/>
                  </a:cubicBezTo>
                  <a:cubicBezTo>
                    <a:pt x="1573" y="338"/>
                    <a:pt x="1236" y="1"/>
                    <a:pt x="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31"/>
            <p:cNvSpPr/>
            <p:nvPr/>
          </p:nvSpPr>
          <p:spPr>
            <a:xfrm rot="-1579503">
              <a:off x="2014832" y="1197501"/>
              <a:ext cx="163583" cy="163587"/>
            </a:xfrm>
            <a:custGeom>
              <a:avLst/>
              <a:gdLst/>
              <a:ahLst/>
              <a:cxnLst/>
              <a:rect l="l" t="t" r="r" b="b"/>
              <a:pathLst>
                <a:path w="1630" h="1630" extrusionOk="0">
                  <a:moveTo>
                    <a:pt x="843" y="0"/>
                  </a:moveTo>
                  <a:cubicBezTo>
                    <a:pt x="394" y="0"/>
                    <a:pt x="1" y="393"/>
                    <a:pt x="1" y="843"/>
                  </a:cubicBezTo>
                  <a:cubicBezTo>
                    <a:pt x="1" y="1236"/>
                    <a:pt x="394" y="1629"/>
                    <a:pt x="843" y="1629"/>
                  </a:cubicBezTo>
                  <a:cubicBezTo>
                    <a:pt x="1236" y="1629"/>
                    <a:pt x="1629" y="1236"/>
                    <a:pt x="1629" y="843"/>
                  </a:cubicBezTo>
                  <a:cubicBezTo>
                    <a:pt x="1629" y="393"/>
                    <a:pt x="1236" y="0"/>
                    <a:pt x="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31"/>
            <p:cNvSpPr/>
            <p:nvPr/>
          </p:nvSpPr>
          <p:spPr>
            <a:xfrm rot="-1579503">
              <a:off x="2019450" y="1217248"/>
              <a:ext cx="146623" cy="146726"/>
            </a:xfrm>
            <a:custGeom>
              <a:avLst/>
              <a:gdLst/>
              <a:ahLst/>
              <a:cxnLst/>
              <a:rect l="l" t="t" r="r" b="b"/>
              <a:pathLst>
                <a:path w="1461" h="1462" extrusionOk="0">
                  <a:moveTo>
                    <a:pt x="169" y="169"/>
                  </a:moveTo>
                  <a:cubicBezTo>
                    <a:pt x="57" y="282"/>
                    <a:pt x="1" y="450"/>
                    <a:pt x="1" y="675"/>
                  </a:cubicBezTo>
                  <a:cubicBezTo>
                    <a:pt x="1" y="1068"/>
                    <a:pt x="394" y="1461"/>
                    <a:pt x="843" y="1461"/>
                  </a:cubicBezTo>
                  <a:cubicBezTo>
                    <a:pt x="1011" y="1461"/>
                    <a:pt x="1180" y="1405"/>
                    <a:pt x="1292" y="1293"/>
                  </a:cubicBezTo>
                  <a:cubicBezTo>
                    <a:pt x="1405" y="1124"/>
                    <a:pt x="1461" y="956"/>
                    <a:pt x="1461" y="787"/>
                  </a:cubicBezTo>
                  <a:cubicBezTo>
                    <a:pt x="1461" y="338"/>
                    <a:pt x="1124" y="1"/>
                    <a:pt x="675" y="1"/>
                  </a:cubicBezTo>
                  <a:cubicBezTo>
                    <a:pt x="506" y="1"/>
                    <a:pt x="338" y="57"/>
                    <a:pt x="169" y="16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31"/>
            <p:cNvSpPr/>
            <p:nvPr/>
          </p:nvSpPr>
          <p:spPr>
            <a:xfrm rot="-1579503">
              <a:off x="2027593" y="1215344"/>
              <a:ext cx="135383" cy="135386"/>
            </a:xfrm>
            <a:custGeom>
              <a:avLst/>
              <a:gdLst/>
              <a:ahLst/>
              <a:cxnLst/>
              <a:rect l="l" t="t" r="r" b="b"/>
              <a:pathLst>
                <a:path w="1349" h="1349" extrusionOk="0">
                  <a:moveTo>
                    <a:pt x="1236" y="1180"/>
                  </a:moveTo>
                  <a:cubicBezTo>
                    <a:pt x="1293" y="1068"/>
                    <a:pt x="1349" y="956"/>
                    <a:pt x="1349" y="787"/>
                  </a:cubicBezTo>
                  <a:cubicBezTo>
                    <a:pt x="1349" y="338"/>
                    <a:pt x="1012" y="1"/>
                    <a:pt x="563" y="1"/>
                  </a:cubicBezTo>
                  <a:cubicBezTo>
                    <a:pt x="394" y="1"/>
                    <a:pt x="226" y="57"/>
                    <a:pt x="113" y="113"/>
                  </a:cubicBezTo>
                  <a:cubicBezTo>
                    <a:pt x="57" y="225"/>
                    <a:pt x="1" y="394"/>
                    <a:pt x="1" y="506"/>
                  </a:cubicBezTo>
                  <a:cubicBezTo>
                    <a:pt x="1" y="956"/>
                    <a:pt x="338" y="1293"/>
                    <a:pt x="787" y="1349"/>
                  </a:cubicBezTo>
                  <a:cubicBezTo>
                    <a:pt x="956" y="1293"/>
                    <a:pt x="1124" y="1293"/>
                    <a:pt x="1236" y="118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59">
          <a:extLst>
            <a:ext uri="{FF2B5EF4-FFF2-40B4-BE49-F238E27FC236}">
              <a16:creationId xmlns:a16="http://schemas.microsoft.com/office/drawing/2014/main" id="{F93B8758-616E-5B56-2527-13A9415D0A92}"/>
            </a:ext>
          </a:extLst>
        </p:cNvPr>
        <p:cNvGrpSpPr/>
        <p:nvPr/>
      </p:nvGrpSpPr>
      <p:grpSpPr>
        <a:xfrm>
          <a:off x="0" y="0"/>
          <a:ext cx="0" cy="0"/>
          <a:chOff x="0" y="0"/>
          <a:chExt cx="0" cy="0"/>
        </a:xfrm>
      </p:grpSpPr>
      <p:sp>
        <p:nvSpPr>
          <p:cNvPr id="13460" name="Google Shape;13460;p35">
            <a:extLst>
              <a:ext uri="{FF2B5EF4-FFF2-40B4-BE49-F238E27FC236}">
                <a16:creationId xmlns:a16="http://schemas.microsoft.com/office/drawing/2014/main" id="{3CD94779-75F6-A87A-1685-0BE4D85FE921}"/>
              </a:ext>
            </a:extLst>
          </p:cNvPr>
          <p:cNvSpPr/>
          <p:nvPr/>
        </p:nvSpPr>
        <p:spPr>
          <a:xfrm>
            <a:off x="752128" y="1409721"/>
            <a:ext cx="1401300" cy="14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5">
            <a:extLst>
              <a:ext uri="{FF2B5EF4-FFF2-40B4-BE49-F238E27FC236}">
                <a16:creationId xmlns:a16="http://schemas.microsoft.com/office/drawing/2014/main" id="{EA9B8F6B-BEF1-DB23-BB3E-72D49A1B35A1}"/>
              </a:ext>
            </a:extLst>
          </p:cNvPr>
          <p:cNvSpPr txBox="1">
            <a:spLocks noGrp="1"/>
          </p:cNvSpPr>
          <p:nvPr>
            <p:ph type="title"/>
          </p:nvPr>
        </p:nvSpPr>
        <p:spPr>
          <a:xfrm>
            <a:off x="714675" y="2841500"/>
            <a:ext cx="4435200" cy="14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MATLAB Simulations</a:t>
            </a:r>
          </a:p>
        </p:txBody>
      </p:sp>
      <p:sp>
        <p:nvSpPr>
          <p:cNvPr id="13462" name="Google Shape;13462;p35">
            <a:extLst>
              <a:ext uri="{FF2B5EF4-FFF2-40B4-BE49-F238E27FC236}">
                <a16:creationId xmlns:a16="http://schemas.microsoft.com/office/drawing/2014/main" id="{FE0F308D-4576-97F0-5454-88552AC90762}"/>
              </a:ext>
            </a:extLst>
          </p:cNvPr>
          <p:cNvSpPr txBox="1">
            <a:spLocks noGrp="1"/>
          </p:cNvSpPr>
          <p:nvPr>
            <p:ph type="title" idx="2"/>
          </p:nvPr>
        </p:nvSpPr>
        <p:spPr>
          <a:xfrm>
            <a:off x="714675" y="1691421"/>
            <a:ext cx="1401300" cy="8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3464" name="Google Shape;13464;p35">
            <a:extLst>
              <a:ext uri="{FF2B5EF4-FFF2-40B4-BE49-F238E27FC236}">
                <a16:creationId xmlns:a16="http://schemas.microsoft.com/office/drawing/2014/main" id="{A91A7B48-A590-90DB-D635-CF7FDD388C04}"/>
              </a:ext>
            </a:extLst>
          </p:cNvPr>
          <p:cNvGrpSpPr/>
          <p:nvPr/>
        </p:nvGrpSpPr>
        <p:grpSpPr>
          <a:xfrm>
            <a:off x="5232122" y="-9900"/>
            <a:ext cx="3133064" cy="3297197"/>
            <a:chOff x="5218575" y="-9900"/>
            <a:chExt cx="3451271" cy="3632074"/>
          </a:xfrm>
        </p:grpSpPr>
        <p:sp>
          <p:nvSpPr>
            <p:cNvPr id="13465" name="Google Shape;13465;p35">
              <a:extLst>
                <a:ext uri="{FF2B5EF4-FFF2-40B4-BE49-F238E27FC236}">
                  <a16:creationId xmlns:a16="http://schemas.microsoft.com/office/drawing/2014/main" id="{3FDEF0EB-BBEE-228A-294C-24CFAEC53FA5}"/>
                </a:ext>
              </a:extLst>
            </p:cNvPr>
            <p:cNvSpPr/>
            <p:nvPr/>
          </p:nvSpPr>
          <p:spPr>
            <a:xfrm>
              <a:off x="5218575" y="3333897"/>
              <a:ext cx="250705" cy="288278"/>
            </a:xfrm>
            <a:custGeom>
              <a:avLst/>
              <a:gdLst/>
              <a:ahLst/>
              <a:cxnLst/>
              <a:rect l="l" t="t" r="r" b="b"/>
              <a:pathLst>
                <a:path w="3016" h="3468" extrusionOk="0">
                  <a:moveTo>
                    <a:pt x="3015" y="841"/>
                  </a:moveTo>
                  <a:lnTo>
                    <a:pt x="1314" y="3468"/>
                  </a:lnTo>
                  <a:lnTo>
                    <a:pt x="1" y="2628"/>
                  </a:lnTo>
                  <a:lnTo>
                    <a:pt x="17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5">
              <a:extLst>
                <a:ext uri="{FF2B5EF4-FFF2-40B4-BE49-F238E27FC236}">
                  <a16:creationId xmlns:a16="http://schemas.microsoft.com/office/drawing/2014/main" id="{95BB5E42-835D-D06E-CD8D-0F118775048D}"/>
                </a:ext>
              </a:extLst>
            </p:cNvPr>
            <p:cNvSpPr/>
            <p:nvPr/>
          </p:nvSpPr>
          <p:spPr>
            <a:xfrm>
              <a:off x="5290146" y="3378701"/>
              <a:ext cx="179134" cy="243473"/>
            </a:xfrm>
            <a:custGeom>
              <a:avLst/>
              <a:gdLst/>
              <a:ahLst/>
              <a:cxnLst/>
              <a:rect l="l" t="t" r="r" b="b"/>
              <a:pathLst>
                <a:path w="2155" h="2929" extrusionOk="0">
                  <a:moveTo>
                    <a:pt x="2154" y="302"/>
                  </a:moveTo>
                  <a:lnTo>
                    <a:pt x="453" y="2929"/>
                  </a:lnTo>
                  <a:lnTo>
                    <a:pt x="1" y="2649"/>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5">
              <a:extLst>
                <a:ext uri="{FF2B5EF4-FFF2-40B4-BE49-F238E27FC236}">
                  <a16:creationId xmlns:a16="http://schemas.microsoft.com/office/drawing/2014/main" id="{F92F5858-DE1C-C424-FE56-3F067CC06F9E}"/>
                </a:ext>
              </a:extLst>
            </p:cNvPr>
            <p:cNvSpPr/>
            <p:nvPr/>
          </p:nvSpPr>
          <p:spPr>
            <a:xfrm>
              <a:off x="5241850" y="3348277"/>
              <a:ext cx="163008" cy="230921"/>
            </a:xfrm>
            <a:custGeom>
              <a:avLst/>
              <a:gdLst/>
              <a:ahLst/>
              <a:cxnLst/>
              <a:rect l="l" t="t" r="r" b="b"/>
              <a:pathLst>
                <a:path w="1961" h="2778" extrusionOk="0">
                  <a:moveTo>
                    <a:pt x="1960" y="151"/>
                  </a:moveTo>
                  <a:lnTo>
                    <a:pt x="237" y="2778"/>
                  </a:lnTo>
                  <a:lnTo>
                    <a:pt x="1" y="2627"/>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5">
              <a:extLst>
                <a:ext uri="{FF2B5EF4-FFF2-40B4-BE49-F238E27FC236}">
                  <a16:creationId xmlns:a16="http://schemas.microsoft.com/office/drawing/2014/main" id="{9A9DF68D-ECC6-336D-B0ED-9ACACA1A8EF1}"/>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5">
              <a:extLst>
                <a:ext uri="{FF2B5EF4-FFF2-40B4-BE49-F238E27FC236}">
                  <a16:creationId xmlns:a16="http://schemas.microsoft.com/office/drawing/2014/main" id="{C0CD0A49-4E0F-FA82-2917-08E73B3A6395}"/>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5">
              <a:extLst>
                <a:ext uri="{FF2B5EF4-FFF2-40B4-BE49-F238E27FC236}">
                  <a16:creationId xmlns:a16="http://schemas.microsoft.com/office/drawing/2014/main" id="{9801B43D-51D2-73A2-6754-16070B52A7B6}"/>
                </a:ext>
              </a:extLst>
            </p:cNvPr>
            <p:cNvSpPr/>
            <p:nvPr/>
          </p:nvSpPr>
          <p:spPr>
            <a:xfrm>
              <a:off x="7287894" y="95752"/>
              <a:ext cx="1143883" cy="2183943"/>
            </a:xfrm>
            <a:custGeom>
              <a:avLst/>
              <a:gdLst/>
              <a:ahLst/>
              <a:cxnLst/>
              <a:rect l="l" t="t" r="r" b="b"/>
              <a:pathLst>
                <a:path w="13761" h="26273" extrusionOk="0">
                  <a:moveTo>
                    <a:pt x="13760" y="26272"/>
                  </a:moveTo>
                  <a:lnTo>
                    <a:pt x="0" y="26272"/>
                  </a:lnTo>
                  <a:lnTo>
                    <a:pt x="0" y="0"/>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5">
              <a:extLst>
                <a:ext uri="{FF2B5EF4-FFF2-40B4-BE49-F238E27FC236}">
                  <a16:creationId xmlns:a16="http://schemas.microsoft.com/office/drawing/2014/main" id="{940D78F4-FD37-FD5E-9F4D-7505862B39AA}"/>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5">
              <a:extLst>
                <a:ext uri="{FF2B5EF4-FFF2-40B4-BE49-F238E27FC236}">
                  <a16:creationId xmlns:a16="http://schemas.microsoft.com/office/drawing/2014/main" id="{A9504E91-A4FF-07D4-1924-D79FE03FAA8F}"/>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5">
              <a:extLst>
                <a:ext uri="{FF2B5EF4-FFF2-40B4-BE49-F238E27FC236}">
                  <a16:creationId xmlns:a16="http://schemas.microsoft.com/office/drawing/2014/main" id="{012AFE65-BEF7-E882-551D-0BEFE1AF1156}"/>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5">
              <a:extLst>
                <a:ext uri="{FF2B5EF4-FFF2-40B4-BE49-F238E27FC236}">
                  <a16:creationId xmlns:a16="http://schemas.microsoft.com/office/drawing/2014/main" id="{44A6A0ED-550A-C5B6-FA6D-024516EBDEAC}"/>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5">
              <a:extLst>
                <a:ext uri="{FF2B5EF4-FFF2-40B4-BE49-F238E27FC236}">
                  <a16:creationId xmlns:a16="http://schemas.microsoft.com/office/drawing/2014/main" id="{33E57039-FE03-7C07-9177-F654BD057DAA}"/>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5">
              <a:extLst>
                <a:ext uri="{FF2B5EF4-FFF2-40B4-BE49-F238E27FC236}">
                  <a16:creationId xmlns:a16="http://schemas.microsoft.com/office/drawing/2014/main" id="{F2902584-A334-FAB2-0666-72B034A40FCF}"/>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5">
              <a:extLst>
                <a:ext uri="{FF2B5EF4-FFF2-40B4-BE49-F238E27FC236}">
                  <a16:creationId xmlns:a16="http://schemas.microsoft.com/office/drawing/2014/main" id="{594A4C67-1238-668D-A5D0-9E2C2F79C7A1}"/>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5">
              <a:extLst>
                <a:ext uri="{FF2B5EF4-FFF2-40B4-BE49-F238E27FC236}">
                  <a16:creationId xmlns:a16="http://schemas.microsoft.com/office/drawing/2014/main" id="{FA774C53-E893-F9AF-3410-CC56CC810389}"/>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5">
              <a:extLst>
                <a:ext uri="{FF2B5EF4-FFF2-40B4-BE49-F238E27FC236}">
                  <a16:creationId xmlns:a16="http://schemas.microsoft.com/office/drawing/2014/main" id="{6421CB06-8321-3C59-554B-10D05EE46515}"/>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5">
              <a:extLst>
                <a:ext uri="{FF2B5EF4-FFF2-40B4-BE49-F238E27FC236}">
                  <a16:creationId xmlns:a16="http://schemas.microsoft.com/office/drawing/2014/main" id="{8AD1B48E-A9C5-8417-C244-8B28FC0DDCF0}"/>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5">
              <a:extLst>
                <a:ext uri="{FF2B5EF4-FFF2-40B4-BE49-F238E27FC236}">
                  <a16:creationId xmlns:a16="http://schemas.microsoft.com/office/drawing/2014/main" id="{A6B4E20A-1D6B-EC5C-0E9D-345591880628}"/>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5">
              <a:extLst>
                <a:ext uri="{FF2B5EF4-FFF2-40B4-BE49-F238E27FC236}">
                  <a16:creationId xmlns:a16="http://schemas.microsoft.com/office/drawing/2014/main" id="{9325E696-5A4F-88C1-B1E4-07E2DE48F71B}"/>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5">
              <a:extLst>
                <a:ext uri="{FF2B5EF4-FFF2-40B4-BE49-F238E27FC236}">
                  <a16:creationId xmlns:a16="http://schemas.microsoft.com/office/drawing/2014/main" id="{A0FC52D8-EDDF-9C3B-0799-08F0586C1011}"/>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35">
              <a:extLst>
                <a:ext uri="{FF2B5EF4-FFF2-40B4-BE49-F238E27FC236}">
                  <a16:creationId xmlns:a16="http://schemas.microsoft.com/office/drawing/2014/main" id="{5108AF9C-0E2B-A17A-B68B-816A90BDB6FE}"/>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35">
              <a:extLst>
                <a:ext uri="{FF2B5EF4-FFF2-40B4-BE49-F238E27FC236}">
                  <a16:creationId xmlns:a16="http://schemas.microsoft.com/office/drawing/2014/main" id="{F2EC6A48-A826-5897-2591-1B1BE9AE3A8A}"/>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35">
              <a:extLst>
                <a:ext uri="{FF2B5EF4-FFF2-40B4-BE49-F238E27FC236}">
                  <a16:creationId xmlns:a16="http://schemas.microsoft.com/office/drawing/2014/main" id="{101DEE71-66F7-F068-FA2C-14D329BFF687}"/>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35">
              <a:extLst>
                <a:ext uri="{FF2B5EF4-FFF2-40B4-BE49-F238E27FC236}">
                  <a16:creationId xmlns:a16="http://schemas.microsoft.com/office/drawing/2014/main" id="{B81D8F19-26DC-E7BC-020E-4046DA2662C0}"/>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35">
              <a:extLst>
                <a:ext uri="{FF2B5EF4-FFF2-40B4-BE49-F238E27FC236}">
                  <a16:creationId xmlns:a16="http://schemas.microsoft.com/office/drawing/2014/main" id="{2D7B152F-5B54-FBF6-B059-9A2C7E5E3007}"/>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35">
              <a:extLst>
                <a:ext uri="{FF2B5EF4-FFF2-40B4-BE49-F238E27FC236}">
                  <a16:creationId xmlns:a16="http://schemas.microsoft.com/office/drawing/2014/main" id="{864166DF-2347-248F-CB1F-EAB29B347991}"/>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35">
              <a:extLst>
                <a:ext uri="{FF2B5EF4-FFF2-40B4-BE49-F238E27FC236}">
                  <a16:creationId xmlns:a16="http://schemas.microsoft.com/office/drawing/2014/main" id="{88BB3E2B-198D-213B-BF7C-86EB6B2DA429}"/>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35">
              <a:extLst>
                <a:ext uri="{FF2B5EF4-FFF2-40B4-BE49-F238E27FC236}">
                  <a16:creationId xmlns:a16="http://schemas.microsoft.com/office/drawing/2014/main" id="{8067FBBD-1A60-2CDF-A050-22FDBF60E649}"/>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35">
              <a:extLst>
                <a:ext uri="{FF2B5EF4-FFF2-40B4-BE49-F238E27FC236}">
                  <a16:creationId xmlns:a16="http://schemas.microsoft.com/office/drawing/2014/main" id="{7B06AFC8-23AC-2E72-0CC6-92B8F5735D83}"/>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35">
              <a:extLst>
                <a:ext uri="{FF2B5EF4-FFF2-40B4-BE49-F238E27FC236}">
                  <a16:creationId xmlns:a16="http://schemas.microsoft.com/office/drawing/2014/main" id="{A99CC7CA-B3FB-4006-7221-7D1D1DFE91DE}"/>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35">
              <a:extLst>
                <a:ext uri="{FF2B5EF4-FFF2-40B4-BE49-F238E27FC236}">
                  <a16:creationId xmlns:a16="http://schemas.microsoft.com/office/drawing/2014/main" id="{2F3771B6-C7A7-E597-BB5A-AB60AD734478}"/>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35">
              <a:extLst>
                <a:ext uri="{FF2B5EF4-FFF2-40B4-BE49-F238E27FC236}">
                  <a16:creationId xmlns:a16="http://schemas.microsoft.com/office/drawing/2014/main" id="{679CA410-3B42-0D44-D27D-57DFC768066C}"/>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35">
              <a:extLst>
                <a:ext uri="{FF2B5EF4-FFF2-40B4-BE49-F238E27FC236}">
                  <a16:creationId xmlns:a16="http://schemas.microsoft.com/office/drawing/2014/main" id="{3F169E0C-7B5A-CE9F-F77F-1EFAC3245EB7}"/>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35">
              <a:extLst>
                <a:ext uri="{FF2B5EF4-FFF2-40B4-BE49-F238E27FC236}">
                  <a16:creationId xmlns:a16="http://schemas.microsoft.com/office/drawing/2014/main" id="{0BAF7F82-A089-2DC3-00A0-3E4295BD9CA3}"/>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35">
              <a:extLst>
                <a:ext uri="{FF2B5EF4-FFF2-40B4-BE49-F238E27FC236}">
                  <a16:creationId xmlns:a16="http://schemas.microsoft.com/office/drawing/2014/main" id="{C1B2ABB2-DB9D-C617-7689-BF019E53AA5A}"/>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35">
              <a:extLst>
                <a:ext uri="{FF2B5EF4-FFF2-40B4-BE49-F238E27FC236}">
                  <a16:creationId xmlns:a16="http://schemas.microsoft.com/office/drawing/2014/main" id="{C5132DB5-0FC2-3998-55EA-F525B14E617D}"/>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35">
              <a:extLst>
                <a:ext uri="{FF2B5EF4-FFF2-40B4-BE49-F238E27FC236}">
                  <a16:creationId xmlns:a16="http://schemas.microsoft.com/office/drawing/2014/main" id="{2C1ABC06-2BBF-B5E2-8428-34EAF7AC5E90}"/>
                </a:ext>
              </a:extLst>
            </p:cNvPr>
            <p:cNvSpPr/>
            <p:nvPr/>
          </p:nvSpPr>
          <p:spPr>
            <a:xfrm>
              <a:off x="6160134" y="1842796"/>
              <a:ext cx="411801" cy="519199"/>
            </a:xfrm>
            <a:custGeom>
              <a:avLst/>
              <a:gdLst/>
              <a:ahLst/>
              <a:cxnLst/>
              <a:rect l="l" t="t" r="r" b="b"/>
              <a:pathLst>
                <a:path w="4954" h="6246" extrusionOk="0">
                  <a:moveTo>
                    <a:pt x="1" y="5664"/>
                  </a:moveTo>
                  <a:lnTo>
                    <a:pt x="4135" y="1"/>
                  </a:lnTo>
                  <a:lnTo>
                    <a:pt x="4953" y="582"/>
                  </a:lnTo>
                  <a:lnTo>
                    <a:pt x="840" y="6246"/>
                  </a:lnTo>
                  <a:close/>
                </a:path>
              </a:pathLst>
            </a:custGeom>
            <a:solidFill>
              <a:srgbClr val="FDD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35">
              <a:extLst>
                <a:ext uri="{FF2B5EF4-FFF2-40B4-BE49-F238E27FC236}">
                  <a16:creationId xmlns:a16="http://schemas.microsoft.com/office/drawing/2014/main" id="{D76D8C85-04F3-0D16-9A1A-6471BCEC3F2E}"/>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35">
              <a:extLst>
                <a:ext uri="{FF2B5EF4-FFF2-40B4-BE49-F238E27FC236}">
                  <a16:creationId xmlns:a16="http://schemas.microsoft.com/office/drawing/2014/main" id="{25A51C94-1558-EF2F-2896-358044BF08E5}"/>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35">
              <a:extLst>
                <a:ext uri="{FF2B5EF4-FFF2-40B4-BE49-F238E27FC236}">
                  <a16:creationId xmlns:a16="http://schemas.microsoft.com/office/drawing/2014/main" id="{0A304721-BBF4-D7AB-9079-F8EB6F640BDF}"/>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35">
              <a:extLst>
                <a:ext uri="{FF2B5EF4-FFF2-40B4-BE49-F238E27FC236}">
                  <a16:creationId xmlns:a16="http://schemas.microsoft.com/office/drawing/2014/main" id="{DB613955-BE71-7A5D-A0BA-EA7B9318D3A0}"/>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35">
              <a:extLst>
                <a:ext uri="{FF2B5EF4-FFF2-40B4-BE49-F238E27FC236}">
                  <a16:creationId xmlns:a16="http://schemas.microsoft.com/office/drawing/2014/main" id="{7A84A7FF-5F93-3A62-E144-13950B0D49F8}"/>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35">
              <a:extLst>
                <a:ext uri="{FF2B5EF4-FFF2-40B4-BE49-F238E27FC236}">
                  <a16:creationId xmlns:a16="http://schemas.microsoft.com/office/drawing/2014/main" id="{325307A6-30E8-8CA2-5E6A-8704C703DE04}"/>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35">
              <a:extLst>
                <a:ext uri="{FF2B5EF4-FFF2-40B4-BE49-F238E27FC236}">
                  <a16:creationId xmlns:a16="http://schemas.microsoft.com/office/drawing/2014/main" id="{9DD903ED-E265-BD98-AFF7-CA9CADE248CF}"/>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35">
              <a:extLst>
                <a:ext uri="{FF2B5EF4-FFF2-40B4-BE49-F238E27FC236}">
                  <a16:creationId xmlns:a16="http://schemas.microsoft.com/office/drawing/2014/main" id="{03841DD7-7D4F-1DB2-B5F2-63DE06596068}"/>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35">
              <a:extLst>
                <a:ext uri="{FF2B5EF4-FFF2-40B4-BE49-F238E27FC236}">
                  <a16:creationId xmlns:a16="http://schemas.microsoft.com/office/drawing/2014/main" id="{9F63664C-71AB-DA4E-9724-410E53AB8464}"/>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35">
              <a:extLst>
                <a:ext uri="{FF2B5EF4-FFF2-40B4-BE49-F238E27FC236}">
                  <a16:creationId xmlns:a16="http://schemas.microsoft.com/office/drawing/2014/main" id="{A85CD40B-1C8A-2C0A-434D-14A2B873DF8A}"/>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35">
              <a:extLst>
                <a:ext uri="{FF2B5EF4-FFF2-40B4-BE49-F238E27FC236}">
                  <a16:creationId xmlns:a16="http://schemas.microsoft.com/office/drawing/2014/main" id="{6304A4FE-132F-7677-F626-3A2302DE6CC9}"/>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35">
              <a:extLst>
                <a:ext uri="{FF2B5EF4-FFF2-40B4-BE49-F238E27FC236}">
                  <a16:creationId xmlns:a16="http://schemas.microsoft.com/office/drawing/2014/main" id="{D5436927-F78C-4774-3852-E322AA0BBB2D}"/>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35">
              <a:extLst>
                <a:ext uri="{FF2B5EF4-FFF2-40B4-BE49-F238E27FC236}">
                  <a16:creationId xmlns:a16="http://schemas.microsoft.com/office/drawing/2014/main" id="{D37FF26A-0A14-CAED-C6F6-BA84102C8EC5}"/>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35">
              <a:extLst>
                <a:ext uri="{FF2B5EF4-FFF2-40B4-BE49-F238E27FC236}">
                  <a16:creationId xmlns:a16="http://schemas.microsoft.com/office/drawing/2014/main" id="{5607F26E-EF43-0E46-FD91-7CB1D01A007A}"/>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35">
              <a:extLst>
                <a:ext uri="{FF2B5EF4-FFF2-40B4-BE49-F238E27FC236}">
                  <a16:creationId xmlns:a16="http://schemas.microsoft.com/office/drawing/2014/main" id="{5EDCA9CA-A53F-A203-0234-791DF179E008}"/>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35">
              <a:extLst>
                <a:ext uri="{FF2B5EF4-FFF2-40B4-BE49-F238E27FC236}">
                  <a16:creationId xmlns:a16="http://schemas.microsoft.com/office/drawing/2014/main" id="{B2D0B200-2247-0E46-ADA3-15504449AAE3}"/>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35">
              <a:extLst>
                <a:ext uri="{FF2B5EF4-FFF2-40B4-BE49-F238E27FC236}">
                  <a16:creationId xmlns:a16="http://schemas.microsoft.com/office/drawing/2014/main" id="{9B42E2D8-C25F-E697-FCEE-D4E0AD551E25}"/>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35">
              <a:extLst>
                <a:ext uri="{FF2B5EF4-FFF2-40B4-BE49-F238E27FC236}">
                  <a16:creationId xmlns:a16="http://schemas.microsoft.com/office/drawing/2014/main" id="{81673077-D78D-5716-1E98-A29E4908EF76}"/>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35">
              <a:extLst>
                <a:ext uri="{FF2B5EF4-FFF2-40B4-BE49-F238E27FC236}">
                  <a16:creationId xmlns:a16="http://schemas.microsoft.com/office/drawing/2014/main" id="{910EC0D0-C713-AAE9-7CBE-CDC49A84E1BE}"/>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35">
              <a:extLst>
                <a:ext uri="{FF2B5EF4-FFF2-40B4-BE49-F238E27FC236}">
                  <a16:creationId xmlns:a16="http://schemas.microsoft.com/office/drawing/2014/main" id="{F333CA98-9527-F53B-D931-09B299C5E63D}"/>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35">
              <a:extLst>
                <a:ext uri="{FF2B5EF4-FFF2-40B4-BE49-F238E27FC236}">
                  <a16:creationId xmlns:a16="http://schemas.microsoft.com/office/drawing/2014/main" id="{AE08BC79-2494-0BAB-DC43-B5EAAE2B07A3}"/>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35">
              <a:extLst>
                <a:ext uri="{FF2B5EF4-FFF2-40B4-BE49-F238E27FC236}">
                  <a16:creationId xmlns:a16="http://schemas.microsoft.com/office/drawing/2014/main" id="{74060832-A505-EEF5-2F5E-6825C0366FE7}"/>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35">
              <a:extLst>
                <a:ext uri="{FF2B5EF4-FFF2-40B4-BE49-F238E27FC236}">
                  <a16:creationId xmlns:a16="http://schemas.microsoft.com/office/drawing/2014/main" id="{3968C8BE-0C0E-38EC-DE6A-55BF2371C716}"/>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35">
              <a:extLst>
                <a:ext uri="{FF2B5EF4-FFF2-40B4-BE49-F238E27FC236}">
                  <a16:creationId xmlns:a16="http://schemas.microsoft.com/office/drawing/2014/main" id="{C94FA214-D7FC-96B9-92D1-27DE9C12E5C0}"/>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35">
              <a:extLst>
                <a:ext uri="{FF2B5EF4-FFF2-40B4-BE49-F238E27FC236}">
                  <a16:creationId xmlns:a16="http://schemas.microsoft.com/office/drawing/2014/main" id="{23A5D063-E9C4-7631-4BC0-3DC92B9E3590}"/>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35">
              <a:extLst>
                <a:ext uri="{FF2B5EF4-FFF2-40B4-BE49-F238E27FC236}">
                  <a16:creationId xmlns:a16="http://schemas.microsoft.com/office/drawing/2014/main" id="{CC383461-C85E-2945-0185-E781BC89C69E}"/>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35">
              <a:extLst>
                <a:ext uri="{FF2B5EF4-FFF2-40B4-BE49-F238E27FC236}">
                  <a16:creationId xmlns:a16="http://schemas.microsoft.com/office/drawing/2014/main" id="{B52D633E-D4CC-29C2-7240-A96AF57248EB}"/>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35">
              <a:extLst>
                <a:ext uri="{FF2B5EF4-FFF2-40B4-BE49-F238E27FC236}">
                  <a16:creationId xmlns:a16="http://schemas.microsoft.com/office/drawing/2014/main" id="{43FAD1C8-5BEE-FB94-18E1-9EE0C399A067}"/>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35">
              <a:extLst>
                <a:ext uri="{FF2B5EF4-FFF2-40B4-BE49-F238E27FC236}">
                  <a16:creationId xmlns:a16="http://schemas.microsoft.com/office/drawing/2014/main" id="{E88749FF-E38E-606F-3DE0-5ED856550993}"/>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35">
              <a:extLst>
                <a:ext uri="{FF2B5EF4-FFF2-40B4-BE49-F238E27FC236}">
                  <a16:creationId xmlns:a16="http://schemas.microsoft.com/office/drawing/2014/main" id="{7B6B0530-ABE8-0511-2DD4-59CBA4E47E14}"/>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35">
              <a:extLst>
                <a:ext uri="{FF2B5EF4-FFF2-40B4-BE49-F238E27FC236}">
                  <a16:creationId xmlns:a16="http://schemas.microsoft.com/office/drawing/2014/main" id="{3D59A189-61D4-EE3A-D368-630185A00F97}"/>
                </a:ext>
              </a:extLst>
            </p:cNvPr>
            <p:cNvSpPr/>
            <p:nvPr/>
          </p:nvSpPr>
          <p:spPr>
            <a:xfrm>
              <a:off x="7287894" y="95740"/>
              <a:ext cx="1014943" cy="2183943"/>
            </a:xfrm>
            <a:custGeom>
              <a:avLst/>
              <a:gdLst/>
              <a:ahLst/>
              <a:cxnLst/>
              <a:rect l="l" t="t" r="r" b="b"/>
              <a:pathLst>
                <a:path w="13761" h="26273" extrusionOk="0">
                  <a:moveTo>
                    <a:pt x="13760" y="26272"/>
                  </a:moveTo>
                  <a:lnTo>
                    <a:pt x="0" y="26272"/>
                  </a:lnTo>
                  <a:lnTo>
                    <a:pt x="0" y="0"/>
                  </a:lnTo>
                  <a:lnTo>
                    <a:pt x="1376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35">
              <a:extLst>
                <a:ext uri="{FF2B5EF4-FFF2-40B4-BE49-F238E27FC236}">
                  <a16:creationId xmlns:a16="http://schemas.microsoft.com/office/drawing/2014/main" id="{45D0F789-C901-FDE5-ADE4-A98DB8F30CFB}"/>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35">
              <a:extLst>
                <a:ext uri="{FF2B5EF4-FFF2-40B4-BE49-F238E27FC236}">
                  <a16:creationId xmlns:a16="http://schemas.microsoft.com/office/drawing/2014/main" id="{944786CC-FB6C-7A55-F2F8-F4A0C8205D07}"/>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35">
              <a:extLst>
                <a:ext uri="{FF2B5EF4-FFF2-40B4-BE49-F238E27FC236}">
                  <a16:creationId xmlns:a16="http://schemas.microsoft.com/office/drawing/2014/main" id="{348CCE55-EB84-B9EA-03F2-644D49A753D2}"/>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35">
              <a:extLst>
                <a:ext uri="{FF2B5EF4-FFF2-40B4-BE49-F238E27FC236}">
                  <a16:creationId xmlns:a16="http://schemas.microsoft.com/office/drawing/2014/main" id="{CCD28B89-1744-6DB9-F40E-05B8211D7030}"/>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35">
              <a:extLst>
                <a:ext uri="{FF2B5EF4-FFF2-40B4-BE49-F238E27FC236}">
                  <a16:creationId xmlns:a16="http://schemas.microsoft.com/office/drawing/2014/main" id="{6AA2A973-C08E-E1DC-8FBA-5D34C68CA8E7}"/>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35">
              <a:extLst>
                <a:ext uri="{FF2B5EF4-FFF2-40B4-BE49-F238E27FC236}">
                  <a16:creationId xmlns:a16="http://schemas.microsoft.com/office/drawing/2014/main" id="{AAE72EC8-DC58-B5FA-8293-3E6DB1E4EAEC}"/>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35">
              <a:extLst>
                <a:ext uri="{FF2B5EF4-FFF2-40B4-BE49-F238E27FC236}">
                  <a16:creationId xmlns:a16="http://schemas.microsoft.com/office/drawing/2014/main" id="{17AF66CA-6450-0B71-4DF0-F3DD29630509}"/>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35">
              <a:extLst>
                <a:ext uri="{FF2B5EF4-FFF2-40B4-BE49-F238E27FC236}">
                  <a16:creationId xmlns:a16="http://schemas.microsoft.com/office/drawing/2014/main" id="{43374843-98ED-627F-2988-389717918C3E}"/>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35">
              <a:extLst>
                <a:ext uri="{FF2B5EF4-FFF2-40B4-BE49-F238E27FC236}">
                  <a16:creationId xmlns:a16="http://schemas.microsoft.com/office/drawing/2014/main" id="{3CEEA79A-1B6A-1505-C62F-1EE2A2BBF6FB}"/>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35">
              <a:extLst>
                <a:ext uri="{FF2B5EF4-FFF2-40B4-BE49-F238E27FC236}">
                  <a16:creationId xmlns:a16="http://schemas.microsoft.com/office/drawing/2014/main" id="{DDA35DDA-C0AF-D2C9-3B89-0D0F27127122}"/>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35">
              <a:extLst>
                <a:ext uri="{FF2B5EF4-FFF2-40B4-BE49-F238E27FC236}">
                  <a16:creationId xmlns:a16="http://schemas.microsoft.com/office/drawing/2014/main" id="{0D0672E2-6FBD-16BD-2327-95727E9C8B0A}"/>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35">
              <a:extLst>
                <a:ext uri="{FF2B5EF4-FFF2-40B4-BE49-F238E27FC236}">
                  <a16:creationId xmlns:a16="http://schemas.microsoft.com/office/drawing/2014/main" id="{4F74ECCB-2734-FF1E-00E1-2666F44A631E}"/>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35">
              <a:extLst>
                <a:ext uri="{FF2B5EF4-FFF2-40B4-BE49-F238E27FC236}">
                  <a16:creationId xmlns:a16="http://schemas.microsoft.com/office/drawing/2014/main" id="{82F063A7-D0B9-9CE3-ED90-A2B46381C86C}"/>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35">
              <a:extLst>
                <a:ext uri="{FF2B5EF4-FFF2-40B4-BE49-F238E27FC236}">
                  <a16:creationId xmlns:a16="http://schemas.microsoft.com/office/drawing/2014/main" id="{98ADE8B6-BB38-265E-02C3-B09F1CB49D95}"/>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35">
              <a:extLst>
                <a:ext uri="{FF2B5EF4-FFF2-40B4-BE49-F238E27FC236}">
                  <a16:creationId xmlns:a16="http://schemas.microsoft.com/office/drawing/2014/main" id="{5E6097B8-09B0-ADD3-D584-D93D66628013}"/>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35">
              <a:extLst>
                <a:ext uri="{FF2B5EF4-FFF2-40B4-BE49-F238E27FC236}">
                  <a16:creationId xmlns:a16="http://schemas.microsoft.com/office/drawing/2014/main" id="{D14D707E-CE4E-3117-B852-66FE306AA226}"/>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35">
              <a:extLst>
                <a:ext uri="{FF2B5EF4-FFF2-40B4-BE49-F238E27FC236}">
                  <a16:creationId xmlns:a16="http://schemas.microsoft.com/office/drawing/2014/main" id="{DC0580D5-567E-8D6C-E8C1-E275966A08A9}"/>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35">
              <a:extLst>
                <a:ext uri="{FF2B5EF4-FFF2-40B4-BE49-F238E27FC236}">
                  <a16:creationId xmlns:a16="http://schemas.microsoft.com/office/drawing/2014/main" id="{AECDB245-75E9-67C2-B80C-425C2B865C0D}"/>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35">
              <a:extLst>
                <a:ext uri="{FF2B5EF4-FFF2-40B4-BE49-F238E27FC236}">
                  <a16:creationId xmlns:a16="http://schemas.microsoft.com/office/drawing/2014/main" id="{6D4FB139-03E6-D6D8-3093-4C99B7CB754C}"/>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35">
              <a:extLst>
                <a:ext uri="{FF2B5EF4-FFF2-40B4-BE49-F238E27FC236}">
                  <a16:creationId xmlns:a16="http://schemas.microsoft.com/office/drawing/2014/main" id="{75FC6C38-455C-BDAF-7549-E84474151F75}"/>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35">
              <a:extLst>
                <a:ext uri="{FF2B5EF4-FFF2-40B4-BE49-F238E27FC236}">
                  <a16:creationId xmlns:a16="http://schemas.microsoft.com/office/drawing/2014/main" id="{47458336-8AC1-D819-A46B-8EDC81A091E7}"/>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35">
              <a:extLst>
                <a:ext uri="{FF2B5EF4-FFF2-40B4-BE49-F238E27FC236}">
                  <a16:creationId xmlns:a16="http://schemas.microsoft.com/office/drawing/2014/main" id="{7F211A68-F649-D86F-6ACD-8BB56902CD06}"/>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35">
              <a:extLst>
                <a:ext uri="{FF2B5EF4-FFF2-40B4-BE49-F238E27FC236}">
                  <a16:creationId xmlns:a16="http://schemas.microsoft.com/office/drawing/2014/main" id="{AF4D088C-BC70-6318-70EE-A67EF15A7066}"/>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35">
              <a:extLst>
                <a:ext uri="{FF2B5EF4-FFF2-40B4-BE49-F238E27FC236}">
                  <a16:creationId xmlns:a16="http://schemas.microsoft.com/office/drawing/2014/main" id="{091622CB-810A-947A-99D5-A67B006C74EE}"/>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35">
              <a:extLst>
                <a:ext uri="{FF2B5EF4-FFF2-40B4-BE49-F238E27FC236}">
                  <a16:creationId xmlns:a16="http://schemas.microsoft.com/office/drawing/2014/main" id="{26699808-4668-D8AE-DB10-5A164196DDA5}"/>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35">
              <a:extLst>
                <a:ext uri="{FF2B5EF4-FFF2-40B4-BE49-F238E27FC236}">
                  <a16:creationId xmlns:a16="http://schemas.microsoft.com/office/drawing/2014/main" id="{58E4F08D-1CD6-A2AA-5DB5-7AFC4312F6F5}"/>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35">
              <a:extLst>
                <a:ext uri="{FF2B5EF4-FFF2-40B4-BE49-F238E27FC236}">
                  <a16:creationId xmlns:a16="http://schemas.microsoft.com/office/drawing/2014/main" id="{C857048C-3AC9-0AA0-02B1-B9832F3A3805}"/>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35">
              <a:extLst>
                <a:ext uri="{FF2B5EF4-FFF2-40B4-BE49-F238E27FC236}">
                  <a16:creationId xmlns:a16="http://schemas.microsoft.com/office/drawing/2014/main" id="{4B42F3A5-426C-EBC3-338C-5908AADF4792}"/>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35">
              <a:extLst>
                <a:ext uri="{FF2B5EF4-FFF2-40B4-BE49-F238E27FC236}">
                  <a16:creationId xmlns:a16="http://schemas.microsoft.com/office/drawing/2014/main" id="{0C6AE45D-8D67-2D3D-45C9-E258177F9000}"/>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35">
              <a:extLst>
                <a:ext uri="{FF2B5EF4-FFF2-40B4-BE49-F238E27FC236}">
                  <a16:creationId xmlns:a16="http://schemas.microsoft.com/office/drawing/2014/main" id="{8E1A382D-D140-E250-0A0D-EE4973F5C63E}"/>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35">
              <a:extLst>
                <a:ext uri="{FF2B5EF4-FFF2-40B4-BE49-F238E27FC236}">
                  <a16:creationId xmlns:a16="http://schemas.microsoft.com/office/drawing/2014/main" id="{BC149319-614A-9BF2-86B2-79F1D27CEE05}"/>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35">
              <a:extLst>
                <a:ext uri="{FF2B5EF4-FFF2-40B4-BE49-F238E27FC236}">
                  <a16:creationId xmlns:a16="http://schemas.microsoft.com/office/drawing/2014/main" id="{20338FC6-2DCD-113E-3313-D47A97480789}"/>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35">
              <a:extLst>
                <a:ext uri="{FF2B5EF4-FFF2-40B4-BE49-F238E27FC236}">
                  <a16:creationId xmlns:a16="http://schemas.microsoft.com/office/drawing/2014/main" id="{93812854-3AB3-CEE0-90DF-3DE848CA7FDB}"/>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35">
              <a:extLst>
                <a:ext uri="{FF2B5EF4-FFF2-40B4-BE49-F238E27FC236}">
                  <a16:creationId xmlns:a16="http://schemas.microsoft.com/office/drawing/2014/main" id="{2DC850E5-081C-F841-8BA4-1F7E9847CFD7}"/>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35">
              <a:extLst>
                <a:ext uri="{FF2B5EF4-FFF2-40B4-BE49-F238E27FC236}">
                  <a16:creationId xmlns:a16="http://schemas.microsoft.com/office/drawing/2014/main" id="{F1E8BFE7-E242-4A29-2887-0D55D277FD35}"/>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35">
              <a:extLst>
                <a:ext uri="{FF2B5EF4-FFF2-40B4-BE49-F238E27FC236}">
                  <a16:creationId xmlns:a16="http://schemas.microsoft.com/office/drawing/2014/main" id="{48A5548F-7BDD-3088-234E-1E9BD7533342}"/>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35">
              <a:extLst>
                <a:ext uri="{FF2B5EF4-FFF2-40B4-BE49-F238E27FC236}">
                  <a16:creationId xmlns:a16="http://schemas.microsoft.com/office/drawing/2014/main" id="{2A354E28-105E-F532-E5CE-D0795F40BC92}"/>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35">
              <a:extLst>
                <a:ext uri="{FF2B5EF4-FFF2-40B4-BE49-F238E27FC236}">
                  <a16:creationId xmlns:a16="http://schemas.microsoft.com/office/drawing/2014/main" id="{93E6A84C-BC95-2823-F6EE-99FAF97CA4B6}"/>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35">
              <a:extLst>
                <a:ext uri="{FF2B5EF4-FFF2-40B4-BE49-F238E27FC236}">
                  <a16:creationId xmlns:a16="http://schemas.microsoft.com/office/drawing/2014/main" id="{544ECDBB-C2D9-6E96-113B-EEAF7094943A}"/>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35">
              <a:extLst>
                <a:ext uri="{FF2B5EF4-FFF2-40B4-BE49-F238E27FC236}">
                  <a16:creationId xmlns:a16="http://schemas.microsoft.com/office/drawing/2014/main" id="{A30AC9A8-795D-80D1-771E-34BC32852CC6}"/>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35">
              <a:extLst>
                <a:ext uri="{FF2B5EF4-FFF2-40B4-BE49-F238E27FC236}">
                  <a16:creationId xmlns:a16="http://schemas.microsoft.com/office/drawing/2014/main" id="{ACBCF7C1-6D66-41FF-F897-5EC5DD561CCB}"/>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35">
              <a:extLst>
                <a:ext uri="{FF2B5EF4-FFF2-40B4-BE49-F238E27FC236}">
                  <a16:creationId xmlns:a16="http://schemas.microsoft.com/office/drawing/2014/main" id="{C563EEEA-9BE9-9895-03A2-67F6DED73CDF}"/>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35">
              <a:extLst>
                <a:ext uri="{FF2B5EF4-FFF2-40B4-BE49-F238E27FC236}">
                  <a16:creationId xmlns:a16="http://schemas.microsoft.com/office/drawing/2014/main" id="{E032D6A4-75A1-5157-15EE-96AF4DB7BBC5}"/>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35">
              <a:extLst>
                <a:ext uri="{FF2B5EF4-FFF2-40B4-BE49-F238E27FC236}">
                  <a16:creationId xmlns:a16="http://schemas.microsoft.com/office/drawing/2014/main" id="{CF1FCE6C-B1E3-047F-F89A-C664FCB9950A}"/>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35">
              <a:extLst>
                <a:ext uri="{FF2B5EF4-FFF2-40B4-BE49-F238E27FC236}">
                  <a16:creationId xmlns:a16="http://schemas.microsoft.com/office/drawing/2014/main" id="{C1778A46-AA19-530C-694A-028CF37FEEAB}"/>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35">
              <a:extLst>
                <a:ext uri="{FF2B5EF4-FFF2-40B4-BE49-F238E27FC236}">
                  <a16:creationId xmlns:a16="http://schemas.microsoft.com/office/drawing/2014/main" id="{A943CF75-1861-930E-45B6-E3D070A937F5}"/>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35">
              <a:extLst>
                <a:ext uri="{FF2B5EF4-FFF2-40B4-BE49-F238E27FC236}">
                  <a16:creationId xmlns:a16="http://schemas.microsoft.com/office/drawing/2014/main" id="{5D2716CA-0960-0C9A-CE5A-7B760FEBB406}"/>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35">
              <a:extLst>
                <a:ext uri="{FF2B5EF4-FFF2-40B4-BE49-F238E27FC236}">
                  <a16:creationId xmlns:a16="http://schemas.microsoft.com/office/drawing/2014/main" id="{FEE70A3C-2418-9CFE-3D47-39AB11DABE7F}"/>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35">
              <a:extLst>
                <a:ext uri="{FF2B5EF4-FFF2-40B4-BE49-F238E27FC236}">
                  <a16:creationId xmlns:a16="http://schemas.microsoft.com/office/drawing/2014/main" id="{D4CAB173-71B8-169D-1B46-684FCD20E073}"/>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35">
              <a:extLst>
                <a:ext uri="{FF2B5EF4-FFF2-40B4-BE49-F238E27FC236}">
                  <a16:creationId xmlns:a16="http://schemas.microsoft.com/office/drawing/2014/main" id="{7A691CFE-9C92-0AD9-1D26-9F8CAC116393}"/>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35">
              <a:extLst>
                <a:ext uri="{FF2B5EF4-FFF2-40B4-BE49-F238E27FC236}">
                  <a16:creationId xmlns:a16="http://schemas.microsoft.com/office/drawing/2014/main" id="{FD7AEFBD-9F98-8D5E-3C47-3E8A7ADB77A8}"/>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35">
              <a:extLst>
                <a:ext uri="{FF2B5EF4-FFF2-40B4-BE49-F238E27FC236}">
                  <a16:creationId xmlns:a16="http://schemas.microsoft.com/office/drawing/2014/main" id="{963CAB64-C9D4-2312-9DBD-9CF85F7B9114}"/>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35">
              <a:extLst>
                <a:ext uri="{FF2B5EF4-FFF2-40B4-BE49-F238E27FC236}">
                  <a16:creationId xmlns:a16="http://schemas.microsoft.com/office/drawing/2014/main" id="{536ACED0-C30C-445A-E8F2-CA1EA24D8747}"/>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35">
              <a:extLst>
                <a:ext uri="{FF2B5EF4-FFF2-40B4-BE49-F238E27FC236}">
                  <a16:creationId xmlns:a16="http://schemas.microsoft.com/office/drawing/2014/main" id="{AE3B8D3C-9443-BC41-47C6-38F51A883BEB}"/>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35">
              <a:extLst>
                <a:ext uri="{FF2B5EF4-FFF2-40B4-BE49-F238E27FC236}">
                  <a16:creationId xmlns:a16="http://schemas.microsoft.com/office/drawing/2014/main" id="{159F0A69-91A6-B4C3-28C9-8C0EDB6F946A}"/>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35">
              <a:extLst>
                <a:ext uri="{FF2B5EF4-FFF2-40B4-BE49-F238E27FC236}">
                  <a16:creationId xmlns:a16="http://schemas.microsoft.com/office/drawing/2014/main" id="{7C90D2AE-461C-3CDA-8D5C-152710D2EFD7}"/>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35">
              <a:extLst>
                <a:ext uri="{FF2B5EF4-FFF2-40B4-BE49-F238E27FC236}">
                  <a16:creationId xmlns:a16="http://schemas.microsoft.com/office/drawing/2014/main" id="{35F55EBD-405A-495F-F5A1-7F2AE6AD01E7}"/>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35">
              <a:extLst>
                <a:ext uri="{FF2B5EF4-FFF2-40B4-BE49-F238E27FC236}">
                  <a16:creationId xmlns:a16="http://schemas.microsoft.com/office/drawing/2014/main" id="{7100F7D9-67BF-C6AB-85BE-E1E15C3803E2}"/>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35">
              <a:extLst>
                <a:ext uri="{FF2B5EF4-FFF2-40B4-BE49-F238E27FC236}">
                  <a16:creationId xmlns:a16="http://schemas.microsoft.com/office/drawing/2014/main" id="{D234405B-BAE0-C642-81A0-C0639A69EF23}"/>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35">
              <a:extLst>
                <a:ext uri="{FF2B5EF4-FFF2-40B4-BE49-F238E27FC236}">
                  <a16:creationId xmlns:a16="http://schemas.microsoft.com/office/drawing/2014/main" id="{80CBBEB4-6BEC-B322-3815-3535860394DD}"/>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2" name="Google Shape;13592;p35">
            <a:extLst>
              <a:ext uri="{FF2B5EF4-FFF2-40B4-BE49-F238E27FC236}">
                <a16:creationId xmlns:a16="http://schemas.microsoft.com/office/drawing/2014/main" id="{F069021A-D51E-10E2-7EC3-C736F5FF4710}"/>
              </a:ext>
            </a:extLst>
          </p:cNvPr>
          <p:cNvGrpSpPr/>
          <p:nvPr/>
        </p:nvGrpSpPr>
        <p:grpSpPr>
          <a:xfrm flipH="1">
            <a:off x="5988298" y="3489424"/>
            <a:ext cx="2756293" cy="1655854"/>
            <a:chOff x="-2585750" y="2330149"/>
            <a:chExt cx="2756293" cy="1655854"/>
          </a:xfrm>
        </p:grpSpPr>
        <p:sp>
          <p:nvSpPr>
            <p:cNvPr id="13593" name="Google Shape;13593;p35">
              <a:extLst>
                <a:ext uri="{FF2B5EF4-FFF2-40B4-BE49-F238E27FC236}">
                  <a16:creationId xmlns:a16="http://schemas.microsoft.com/office/drawing/2014/main" id="{296383C0-4CCF-F075-C374-C2AFFE03A379}"/>
                </a:ext>
              </a:extLst>
            </p:cNvPr>
            <p:cNvSpPr/>
            <p:nvPr/>
          </p:nvSpPr>
          <p:spPr>
            <a:xfrm flipH="1">
              <a:off x="-2585750" y="2330149"/>
              <a:ext cx="956258" cy="712040"/>
            </a:xfrm>
            <a:custGeom>
              <a:avLst/>
              <a:gdLst/>
              <a:ahLst/>
              <a:cxnLst/>
              <a:rect l="l" t="t" r="r" b="b"/>
              <a:pathLst>
                <a:path w="12975" h="9661" extrusionOk="0">
                  <a:moveTo>
                    <a:pt x="12974" y="0"/>
                  </a:moveTo>
                  <a:lnTo>
                    <a:pt x="0" y="0"/>
                  </a:lnTo>
                  <a:lnTo>
                    <a:pt x="0" y="9661"/>
                  </a:lnTo>
                  <a:lnTo>
                    <a:pt x="12974" y="96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35">
              <a:extLst>
                <a:ext uri="{FF2B5EF4-FFF2-40B4-BE49-F238E27FC236}">
                  <a16:creationId xmlns:a16="http://schemas.microsoft.com/office/drawing/2014/main" id="{201378D3-287C-8927-7ECC-478EF464D6FE}"/>
                </a:ext>
              </a:extLst>
            </p:cNvPr>
            <p:cNvSpPr/>
            <p:nvPr/>
          </p:nvSpPr>
          <p:spPr>
            <a:xfrm flipH="1">
              <a:off x="-2192490" y="3042105"/>
              <a:ext cx="169805" cy="231868"/>
            </a:xfrm>
            <a:custGeom>
              <a:avLst/>
              <a:gdLst/>
              <a:ahLst/>
              <a:cxnLst/>
              <a:rect l="l" t="t" r="r" b="b"/>
              <a:pathLst>
                <a:path w="2304" h="3146" extrusionOk="0">
                  <a:moveTo>
                    <a:pt x="2304" y="1"/>
                  </a:moveTo>
                  <a:lnTo>
                    <a:pt x="1" y="1"/>
                  </a:lnTo>
                  <a:lnTo>
                    <a:pt x="1" y="3146"/>
                  </a:lnTo>
                  <a:lnTo>
                    <a:pt x="2304" y="31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35">
              <a:extLst>
                <a:ext uri="{FF2B5EF4-FFF2-40B4-BE49-F238E27FC236}">
                  <a16:creationId xmlns:a16="http://schemas.microsoft.com/office/drawing/2014/main" id="{7986F159-F5A3-A772-E8BB-A33DFFB671A1}"/>
                </a:ext>
              </a:extLst>
            </p:cNvPr>
            <p:cNvSpPr/>
            <p:nvPr/>
          </p:nvSpPr>
          <p:spPr>
            <a:xfrm flipH="1">
              <a:off x="-2192490" y="3042105"/>
              <a:ext cx="169805" cy="62131"/>
            </a:xfrm>
            <a:custGeom>
              <a:avLst/>
              <a:gdLst/>
              <a:ahLst/>
              <a:cxnLst/>
              <a:rect l="l" t="t" r="r" b="b"/>
              <a:pathLst>
                <a:path w="2304" h="843" extrusionOk="0">
                  <a:moveTo>
                    <a:pt x="2304" y="1"/>
                  </a:moveTo>
                  <a:lnTo>
                    <a:pt x="1" y="1"/>
                  </a:lnTo>
                  <a:lnTo>
                    <a:pt x="1" y="843"/>
                  </a:lnTo>
                  <a:lnTo>
                    <a:pt x="2304" y="84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35">
              <a:extLst>
                <a:ext uri="{FF2B5EF4-FFF2-40B4-BE49-F238E27FC236}">
                  <a16:creationId xmlns:a16="http://schemas.microsoft.com/office/drawing/2014/main" id="{5A05BC21-D2F2-B169-5003-8F016EAE98EA}"/>
                </a:ext>
              </a:extLst>
            </p:cNvPr>
            <p:cNvSpPr/>
            <p:nvPr/>
          </p:nvSpPr>
          <p:spPr>
            <a:xfrm flipH="1">
              <a:off x="-2490530" y="2400461"/>
              <a:ext cx="765817" cy="571342"/>
            </a:xfrm>
            <a:custGeom>
              <a:avLst/>
              <a:gdLst/>
              <a:ahLst/>
              <a:cxnLst/>
              <a:rect l="l" t="t" r="r" b="b"/>
              <a:pathLst>
                <a:path w="10391" h="7752" extrusionOk="0">
                  <a:moveTo>
                    <a:pt x="10390" y="1"/>
                  </a:moveTo>
                  <a:lnTo>
                    <a:pt x="0" y="1"/>
                  </a:lnTo>
                  <a:lnTo>
                    <a:pt x="0" y="7752"/>
                  </a:lnTo>
                  <a:lnTo>
                    <a:pt x="10390"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35">
              <a:extLst>
                <a:ext uri="{FF2B5EF4-FFF2-40B4-BE49-F238E27FC236}">
                  <a16:creationId xmlns:a16="http://schemas.microsoft.com/office/drawing/2014/main" id="{CC2A4BE6-95C3-6549-3FE8-AABE7A95A4B9}"/>
                </a:ext>
              </a:extLst>
            </p:cNvPr>
            <p:cNvSpPr/>
            <p:nvPr/>
          </p:nvSpPr>
          <p:spPr>
            <a:xfrm flipH="1">
              <a:off x="-2519507" y="3559575"/>
              <a:ext cx="2634148" cy="426428"/>
            </a:xfrm>
            <a:custGeom>
              <a:avLst/>
              <a:gdLst/>
              <a:ahLst/>
              <a:cxnLst/>
              <a:rect l="l" t="t" r="r" b="b"/>
              <a:pathLst>
                <a:path w="25949" h="5786" extrusionOk="0">
                  <a:moveTo>
                    <a:pt x="25949" y="0"/>
                  </a:moveTo>
                  <a:lnTo>
                    <a:pt x="1" y="0"/>
                  </a:lnTo>
                  <a:lnTo>
                    <a:pt x="1" y="5785"/>
                  </a:lnTo>
                  <a:lnTo>
                    <a:pt x="25949" y="5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35">
              <a:extLst>
                <a:ext uri="{FF2B5EF4-FFF2-40B4-BE49-F238E27FC236}">
                  <a16:creationId xmlns:a16="http://schemas.microsoft.com/office/drawing/2014/main" id="{06D97114-24F3-33FC-1809-CC126BCB7338}"/>
                </a:ext>
              </a:extLst>
            </p:cNvPr>
            <p:cNvSpPr/>
            <p:nvPr/>
          </p:nvSpPr>
          <p:spPr>
            <a:xfrm flipH="1">
              <a:off x="-2519482" y="3559575"/>
              <a:ext cx="2634148" cy="86951"/>
            </a:xfrm>
            <a:custGeom>
              <a:avLst/>
              <a:gdLst/>
              <a:ahLst/>
              <a:cxnLst/>
              <a:rect l="l" t="t" r="r" b="b"/>
              <a:pathLst>
                <a:path w="25949" h="1180" extrusionOk="0">
                  <a:moveTo>
                    <a:pt x="25949" y="0"/>
                  </a:moveTo>
                  <a:lnTo>
                    <a:pt x="1" y="0"/>
                  </a:lnTo>
                  <a:lnTo>
                    <a:pt x="1" y="1180"/>
                  </a:lnTo>
                  <a:lnTo>
                    <a:pt x="25949" y="118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35">
              <a:extLst>
                <a:ext uri="{FF2B5EF4-FFF2-40B4-BE49-F238E27FC236}">
                  <a16:creationId xmlns:a16="http://schemas.microsoft.com/office/drawing/2014/main" id="{D343030F-72F7-6CDC-9813-A30CF304D530}"/>
                </a:ext>
              </a:extLst>
            </p:cNvPr>
            <p:cNvSpPr/>
            <p:nvPr/>
          </p:nvSpPr>
          <p:spPr>
            <a:xfrm flipH="1">
              <a:off x="-2585707" y="3187000"/>
              <a:ext cx="2756250" cy="368451"/>
            </a:xfrm>
            <a:custGeom>
              <a:avLst/>
              <a:gdLst/>
              <a:ahLst/>
              <a:cxnLst/>
              <a:rect l="l" t="t" r="r" b="b"/>
              <a:pathLst>
                <a:path w="27803" h="4999" extrusionOk="0">
                  <a:moveTo>
                    <a:pt x="27802" y="0"/>
                  </a:moveTo>
                  <a:lnTo>
                    <a:pt x="1" y="0"/>
                  </a:lnTo>
                  <a:lnTo>
                    <a:pt x="1" y="4999"/>
                  </a:lnTo>
                  <a:lnTo>
                    <a:pt x="27802" y="499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35">
              <a:extLst>
                <a:ext uri="{FF2B5EF4-FFF2-40B4-BE49-F238E27FC236}">
                  <a16:creationId xmlns:a16="http://schemas.microsoft.com/office/drawing/2014/main" id="{C07CE42A-65A7-7B40-7407-D8EB2149DD8A}"/>
                </a:ext>
              </a:extLst>
            </p:cNvPr>
            <p:cNvSpPr/>
            <p:nvPr/>
          </p:nvSpPr>
          <p:spPr>
            <a:xfrm flipH="1">
              <a:off x="-2569152" y="3207700"/>
              <a:ext cx="2739667" cy="347752"/>
            </a:xfrm>
            <a:custGeom>
              <a:avLst/>
              <a:gdLst/>
              <a:ahLst/>
              <a:cxnLst/>
              <a:rect l="l" t="t" r="r" b="b"/>
              <a:pathLst>
                <a:path w="27578" h="4718" extrusionOk="0">
                  <a:moveTo>
                    <a:pt x="1" y="0"/>
                  </a:moveTo>
                  <a:lnTo>
                    <a:pt x="1" y="4718"/>
                  </a:lnTo>
                  <a:lnTo>
                    <a:pt x="27578" y="4718"/>
                  </a:lnTo>
                  <a:lnTo>
                    <a:pt x="275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35">
              <a:extLst>
                <a:ext uri="{FF2B5EF4-FFF2-40B4-BE49-F238E27FC236}">
                  <a16:creationId xmlns:a16="http://schemas.microsoft.com/office/drawing/2014/main" id="{1350C627-FAC7-F276-8035-CC2FFABD05D2}"/>
                </a:ext>
              </a:extLst>
            </p:cNvPr>
            <p:cNvSpPr/>
            <p:nvPr/>
          </p:nvSpPr>
          <p:spPr>
            <a:xfrm flipH="1">
              <a:off x="-1168232" y="3207712"/>
              <a:ext cx="782473" cy="136644"/>
            </a:xfrm>
            <a:custGeom>
              <a:avLst/>
              <a:gdLst/>
              <a:ahLst/>
              <a:cxnLst/>
              <a:rect l="l" t="t" r="r" b="b"/>
              <a:pathLst>
                <a:path w="10617" h="1854" extrusionOk="0">
                  <a:moveTo>
                    <a:pt x="1" y="0"/>
                  </a:moveTo>
                  <a:lnTo>
                    <a:pt x="1" y="393"/>
                  </a:lnTo>
                  <a:cubicBezTo>
                    <a:pt x="1" y="1236"/>
                    <a:pt x="619" y="1854"/>
                    <a:pt x="1461" y="1854"/>
                  </a:cubicBezTo>
                  <a:lnTo>
                    <a:pt x="9156" y="1854"/>
                  </a:lnTo>
                  <a:cubicBezTo>
                    <a:pt x="9998" y="1854"/>
                    <a:pt x="10616" y="1236"/>
                    <a:pt x="10616" y="393"/>
                  </a:cubicBezTo>
                  <a:lnTo>
                    <a:pt x="10616"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35">
              <a:extLst>
                <a:ext uri="{FF2B5EF4-FFF2-40B4-BE49-F238E27FC236}">
                  <a16:creationId xmlns:a16="http://schemas.microsoft.com/office/drawing/2014/main" id="{C890702F-F676-FB9E-45F3-D32754F26DAB}"/>
                </a:ext>
              </a:extLst>
            </p:cNvPr>
            <p:cNvSpPr/>
            <p:nvPr/>
          </p:nvSpPr>
          <p:spPr>
            <a:xfrm flipH="1">
              <a:off x="-1052307" y="3236677"/>
              <a:ext cx="95294" cy="41421"/>
            </a:xfrm>
            <a:custGeom>
              <a:avLst/>
              <a:gdLst/>
              <a:ahLst/>
              <a:cxnLst/>
              <a:rect l="l" t="t" r="r" b="b"/>
              <a:pathLst>
                <a:path w="1293" h="562" extrusionOk="0">
                  <a:moveTo>
                    <a:pt x="1292" y="0"/>
                  </a:moveTo>
                  <a:lnTo>
                    <a:pt x="1" y="0"/>
                  </a:lnTo>
                  <a:lnTo>
                    <a:pt x="1"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35">
              <a:extLst>
                <a:ext uri="{FF2B5EF4-FFF2-40B4-BE49-F238E27FC236}">
                  <a16:creationId xmlns:a16="http://schemas.microsoft.com/office/drawing/2014/main" id="{2900144B-3EB8-8156-5EEE-0CF1BD7FEC79}"/>
                </a:ext>
              </a:extLst>
            </p:cNvPr>
            <p:cNvSpPr/>
            <p:nvPr/>
          </p:nvSpPr>
          <p:spPr>
            <a:xfrm flipH="1">
              <a:off x="-932249" y="3236677"/>
              <a:ext cx="95294" cy="41421"/>
            </a:xfrm>
            <a:custGeom>
              <a:avLst/>
              <a:gdLst/>
              <a:ahLst/>
              <a:cxnLst/>
              <a:rect l="l" t="t" r="r" b="b"/>
              <a:pathLst>
                <a:path w="1293" h="562" extrusionOk="0">
                  <a:moveTo>
                    <a:pt x="1293" y="0"/>
                  </a:moveTo>
                  <a:lnTo>
                    <a:pt x="1" y="0"/>
                  </a:lnTo>
                  <a:lnTo>
                    <a:pt x="1" y="562"/>
                  </a:lnTo>
                  <a:lnTo>
                    <a:pt x="1293"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35">
              <a:extLst>
                <a:ext uri="{FF2B5EF4-FFF2-40B4-BE49-F238E27FC236}">
                  <a16:creationId xmlns:a16="http://schemas.microsoft.com/office/drawing/2014/main" id="{BE62EE94-4E94-E959-4B39-35F077FBC392}"/>
                </a:ext>
              </a:extLst>
            </p:cNvPr>
            <p:cNvSpPr/>
            <p:nvPr/>
          </p:nvSpPr>
          <p:spPr>
            <a:xfrm flipH="1">
              <a:off x="-812190" y="3236677"/>
              <a:ext cx="95220" cy="41421"/>
            </a:xfrm>
            <a:custGeom>
              <a:avLst/>
              <a:gdLst/>
              <a:ahLst/>
              <a:cxnLst/>
              <a:rect l="l" t="t" r="r" b="b"/>
              <a:pathLst>
                <a:path w="1292" h="562" extrusionOk="0">
                  <a:moveTo>
                    <a:pt x="1292" y="0"/>
                  </a:moveTo>
                  <a:lnTo>
                    <a:pt x="0" y="0"/>
                  </a:lnTo>
                  <a:lnTo>
                    <a:pt x="0"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35">
              <a:extLst>
                <a:ext uri="{FF2B5EF4-FFF2-40B4-BE49-F238E27FC236}">
                  <a16:creationId xmlns:a16="http://schemas.microsoft.com/office/drawing/2014/main" id="{9D329C3B-ADFE-43F4-C4F8-3870FDF4E535}"/>
                </a:ext>
              </a:extLst>
            </p:cNvPr>
            <p:cNvSpPr/>
            <p:nvPr/>
          </p:nvSpPr>
          <p:spPr>
            <a:xfrm flipH="1">
              <a:off x="-688004" y="3236677"/>
              <a:ext cx="91093" cy="41421"/>
            </a:xfrm>
            <a:custGeom>
              <a:avLst/>
              <a:gdLst/>
              <a:ahLst/>
              <a:cxnLst/>
              <a:rect l="l" t="t" r="r" b="b"/>
              <a:pathLst>
                <a:path w="1236" h="562" extrusionOk="0">
                  <a:moveTo>
                    <a:pt x="1236" y="0"/>
                  </a:moveTo>
                  <a:lnTo>
                    <a:pt x="0" y="0"/>
                  </a:lnTo>
                  <a:lnTo>
                    <a:pt x="0"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35">
              <a:extLst>
                <a:ext uri="{FF2B5EF4-FFF2-40B4-BE49-F238E27FC236}">
                  <a16:creationId xmlns:a16="http://schemas.microsoft.com/office/drawing/2014/main" id="{55C02BA8-D0E2-2727-0E07-F3359ECA07A1}"/>
                </a:ext>
              </a:extLst>
            </p:cNvPr>
            <p:cNvSpPr/>
            <p:nvPr/>
          </p:nvSpPr>
          <p:spPr>
            <a:xfrm flipH="1">
              <a:off x="-568020" y="3236677"/>
              <a:ext cx="91167" cy="41421"/>
            </a:xfrm>
            <a:custGeom>
              <a:avLst/>
              <a:gdLst/>
              <a:ahLst/>
              <a:cxnLst/>
              <a:rect l="l" t="t" r="r" b="b"/>
              <a:pathLst>
                <a:path w="1237" h="562" extrusionOk="0">
                  <a:moveTo>
                    <a:pt x="1236" y="0"/>
                  </a:moveTo>
                  <a:lnTo>
                    <a:pt x="1" y="0"/>
                  </a:lnTo>
                  <a:lnTo>
                    <a:pt x="1"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35">
              <a:extLst>
                <a:ext uri="{FF2B5EF4-FFF2-40B4-BE49-F238E27FC236}">
                  <a16:creationId xmlns:a16="http://schemas.microsoft.com/office/drawing/2014/main" id="{8F8534F8-7542-F375-1332-EAA4352CF37B}"/>
                </a:ext>
              </a:extLst>
            </p:cNvPr>
            <p:cNvSpPr/>
            <p:nvPr/>
          </p:nvSpPr>
          <p:spPr>
            <a:xfrm flipH="1">
              <a:off x="-2391184" y="2504011"/>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35">
              <a:extLst>
                <a:ext uri="{FF2B5EF4-FFF2-40B4-BE49-F238E27FC236}">
                  <a16:creationId xmlns:a16="http://schemas.microsoft.com/office/drawing/2014/main" id="{1DE8DA6D-7349-F7C1-6204-E6B0F5561153}"/>
                </a:ext>
              </a:extLst>
            </p:cNvPr>
            <p:cNvSpPr/>
            <p:nvPr/>
          </p:nvSpPr>
          <p:spPr>
            <a:xfrm flipH="1">
              <a:off x="-2391184" y="2570195"/>
              <a:ext cx="562994" cy="20784"/>
            </a:xfrm>
            <a:custGeom>
              <a:avLst/>
              <a:gdLst/>
              <a:ahLst/>
              <a:cxnLst/>
              <a:rect l="l" t="t" r="r" b="b"/>
              <a:pathLst>
                <a:path w="7639" h="282" extrusionOk="0">
                  <a:moveTo>
                    <a:pt x="7639" y="1"/>
                  </a:moveTo>
                  <a:lnTo>
                    <a:pt x="0" y="1"/>
                  </a:lnTo>
                  <a:lnTo>
                    <a:pt x="0" y="282"/>
                  </a:lnTo>
                  <a:lnTo>
                    <a:pt x="7639" y="282"/>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5">
              <a:extLst>
                <a:ext uri="{FF2B5EF4-FFF2-40B4-BE49-F238E27FC236}">
                  <a16:creationId xmlns:a16="http://schemas.microsoft.com/office/drawing/2014/main" id="{7BFD61FF-5D48-B580-2741-90F3CAD576EA}"/>
                </a:ext>
              </a:extLst>
            </p:cNvPr>
            <p:cNvSpPr/>
            <p:nvPr/>
          </p:nvSpPr>
          <p:spPr>
            <a:xfrm flipH="1">
              <a:off x="-2391184" y="2636452"/>
              <a:ext cx="562994" cy="20784"/>
            </a:xfrm>
            <a:custGeom>
              <a:avLst/>
              <a:gdLst/>
              <a:ahLst/>
              <a:cxnLst/>
              <a:rect l="l" t="t" r="r" b="b"/>
              <a:pathLst>
                <a:path w="7639" h="282"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5">
              <a:extLst>
                <a:ext uri="{FF2B5EF4-FFF2-40B4-BE49-F238E27FC236}">
                  <a16:creationId xmlns:a16="http://schemas.microsoft.com/office/drawing/2014/main" id="{BCF3FAE4-C974-053E-27B4-B38D3782F38B}"/>
                </a:ext>
              </a:extLst>
            </p:cNvPr>
            <p:cNvSpPr/>
            <p:nvPr/>
          </p:nvSpPr>
          <p:spPr>
            <a:xfrm flipH="1">
              <a:off x="-2391184" y="2702710"/>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5">
              <a:extLst>
                <a:ext uri="{FF2B5EF4-FFF2-40B4-BE49-F238E27FC236}">
                  <a16:creationId xmlns:a16="http://schemas.microsoft.com/office/drawing/2014/main" id="{FBB6FB2C-21BC-B64F-E922-F1E432E32E9C}"/>
                </a:ext>
              </a:extLst>
            </p:cNvPr>
            <p:cNvSpPr/>
            <p:nvPr/>
          </p:nvSpPr>
          <p:spPr>
            <a:xfrm flipH="1">
              <a:off x="-2391184" y="2768894"/>
              <a:ext cx="562994" cy="20784"/>
            </a:xfrm>
            <a:custGeom>
              <a:avLst/>
              <a:gdLst/>
              <a:ahLst/>
              <a:cxnLst/>
              <a:rect l="l" t="t" r="r" b="b"/>
              <a:pathLst>
                <a:path w="7639" h="282" extrusionOk="0">
                  <a:moveTo>
                    <a:pt x="7639" y="1"/>
                  </a:moveTo>
                  <a:lnTo>
                    <a:pt x="0" y="1"/>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35">
              <a:extLst>
                <a:ext uri="{FF2B5EF4-FFF2-40B4-BE49-F238E27FC236}">
                  <a16:creationId xmlns:a16="http://schemas.microsoft.com/office/drawing/2014/main" id="{5CF339AB-848C-4560-DF2D-65ABD62E577E}"/>
                </a:ext>
              </a:extLst>
            </p:cNvPr>
            <p:cNvSpPr/>
            <p:nvPr/>
          </p:nvSpPr>
          <p:spPr>
            <a:xfrm flipH="1">
              <a:off x="-2391186" y="2835152"/>
              <a:ext cx="281534" cy="20784"/>
            </a:xfrm>
            <a:custGeom>
              <a:avLst/>
              <a:gdLst/>
              <a:ahLst/>
              <a:cxnLst/>
              <a:rect l="l" t="t" r="r" b="b"/>
              <a:pathLst>
                <a:path w="3820" h="282" extrusionOk="0">
                  <a:moveTo>
                    <a:pt x="3820" y="0"/>
                  </a:moveTo>
                  <a:lnTo>
                    <a:pt x="0" y="0"/>
                  </a:lnTo>
                  <a:lnTo>
                    <a:pt x="0" y="281"/>
                  </a:lnTo>
                  <a:lnTo>
                    <a:pt x="3820"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3" name="Google Shape;13613;p35">
            <a:extLst>
              <a:ext uri="{FF2B5EF4-FFF2-40B4-BE49-F238E27FC236}">
                <a16:creationId xmlns:a16="http://schemas.microsoft.com/office/drawing/2014/main" id="{31F2A4F8-87CC-F593-5C44-7E0FF7A6860A}"/>
              </a:ext>
            </a:extLst>
          </p:cNvPr>
          <p:cNvGrpSpPr/>
          <p:nvPr/>
        </p:nvGrpSpPr>
        <p:grpSpPr>
          <a:xfrm>
            <a:off x="0" y="429925"/>
            <a:ext cx="2217259" cy="1181032"/>
            <a:chOff x="0" y="429925"/>
            <a:chExt cx="2217259" cy="1181032"/>
          </a:xfrm>
        </p:grpSpPr>
        <p:sp>
          <p:nvSpPr>
            <p:cNvPr id="13614" name="Google Shape;13614;p35">
              <a:extLst>
                <a:ext uri="{FF2B5EF4-FFF2-40B4-BE49-F238E27FC236}">
                  <a16:creationId xmlns:a16="http://schemas.microsoft.com/office/drawing/2014/main" id="{F06B7EE5-7E56-52DB-2BE1-44868F6D5094}"/>
                </a:ext>
              </a:extLst>
            </p:cNvPr>
            <p:cNvSpPr/>
            <p:nvPr/>
          </p:nvSpPr>
          <p:spPr>
            <a:xfrm>
              <a:off x="0" y="504437"/>
              <a:ext cx="704555" cy="1106520"/>
            </a:xfrm>
            <a:custGeom>
              <a:avLst/>
              <a:gdLst/>
              <a:ahLst/>
              <a:cxnLst/>
              <a:rect l="l" t="t" r="r" b="b"/>
              <a:pathLst>
                <a:path w="9777" h="15355" extrusionOk="0">
                  <a:moveTo>
                    <a:pt x="6633" y="0"/>
                  </a:moveTo>
                  <a:lnTo>
                    <a:pt x="0" y="6051"/>
                  </a:lnTo>
                  <a:lnTo>
                    <a:pt x="0" y="15354"/>
                  </a:lnTo>
                  <a:lnTo>
                    <a:pt x="9777" y="34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35">
              <a:extLst>
                <a:ext uri="{FF2B5EF4-FFF2-40B4-BE49-F238E27FC236}">
                  <a16:creationId xmlns:a16="http://schemas.microsoft.com/office/drawing/2014/main" id="{ED532184-3A8B-F826-9D92-DF3C4C93ED87}"/>
                </a:ext>
              </a:extLst>
            </p:cNvPr>
            <p:cNvSpPr/>
            <p:nvPr/>
          </p:nvSpPr>
          <p:spPr>
            <a:xfrm>
              <a:off x="0" y="518417"/>
              <a:ext cx="645608" cy="988553"/>
            </a:xfrm>
            <a:custGeom>
              <a:avLst/>
              <a:gdLst/>
              <a:ahLst/>
              <a:cxnLst/>
              <a:rect l="l" t="t" r="r" b="b"/>
              <a:pathLst>
                <a:path w="8959" h="13718" extrusionOk="0">
                  <a:moveTo>
                    <a:pt x="6417" y="0"/>
                  </a:moveTo>
                  <a:lnTo>
                    <a:pt x="0" y="5857"/>
                  </a:lnTo>
                  <a:lnTo>
                    <a:pt x="0" y="13717"/>
                  </a:lnTo>
                  <a:lnTo>
                    <a:pt x="8958"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35">
              <a:extLst>
                <a:ext uri="{FF2B5EF4-FFF2-40B4-BE49-F238E27FC236}">
                  <a16:creationId xmlns:a16="http://schemas.microsoft.com/office/drawing/2014/main" id="{14BD9451-B331-CF6B-C2FE-AF6B13ED26A6}"/>
                </a:ext>
              </a:extLst>
            </p:cNvPr>
            <p:cNvSpPr/>
            <p:nvPr/>
          </p:nvSpPr>
          <p:spPr>
            <a:xfrm>
              <a:off x="0" y="563384"/>
              <a:ext cx="645608" cy="943586"/>
            </a:xfrm>
            <a:custGeom>
              <a:avLst/>
              <a:gdLst/>
              <a:ahLst/>
              <a:cxnLst/>
              <a:rect l="l" t="t" r="r" b="b"/>
              <a:pathLst>
                <a:path w="8959" h="13094" extrusionOk="0">
                  <a:moveTo>
                    <a:pt x="6977" y="1"/>
                  </a:moveTo>
                  <a:lnTo>
                    <a:pt x="0" y="6396"/>
                  </a:lnTo>
                  <a:lnTo>
                    <a:pt x="0" y="13093"/>
                  </a:lnTo>
                  <a:lnTo>
                    <a:pt x="8958" y="219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35">
              <a:extLst>
                <a:ext uri="{FF2B5EF4-FFF2-40B4-BE49-F238E27FC236}">
                  <a16:creationId xmlns:a16="http://schemas.microsoft.com/office/drawing/2014/main" id="{6584D1A7-9051-2345-3A65-AEF7FEFC5272}"/>
                </a:ext>
              </a:extLst>
            </p:cNvPr>
            <p:cNvSpPr/>
            <p:nvPr/>
          </p:nvSpPr>
          <p:spPr>
            <a:xfrm>
              <a:off x="0" y="1326881"/>
              <a:ext cx="116453" cy="180084"/>
            </a:xfrm>
            <a:custGeom>
              <a:avLst/>
              <a:gdLst/>
              <a:ahLst/>
              <a:cxnLst/>
              <a:rect l="l" t="t" r="r" b="b"/>
              <a:pathLst>
                <a:path w="1616" h="2499" extrusionOk="0">
                  <a:moveTo>
                    <a:pt x="0" y="0"/>
                  </a:moveTo>
                  <a:lnTo>
                    <a:pt x="0" y="2498"/>
                  </a:lnTo>
                  <a:lnTo>
                    <a:pt x="1615" y="51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35">
              <a:extLst>
                <a:ext uri="{FF2B5EF4-FFF2-40B4-BE49-F238E27FC236}">
                  <a16:creationId xmlns:a16="http://schemas.microsoft.com/office/drawing/2014/main" id="{C980E2C6-03FD-406A-B00A-13E2DB4FA682}"/>
                </a:ext>
              </a:extLst>
            </p:cNvPr>
            <p:cNvSpPr/>
            <p:nvPr/>
          </p:nvSpPr>
          <p:spPr>
            <a:xfrm rot="451037">
              <a:off x="1722525" y="613633"/>
              <a:ext cx="460980" cy="546301"/>
            </a:xfrm>
            <a:custGeom>
              <a:avLst/>
              <a:gdLst/>
              <a:ahLst/>
              <a:cxnLst/>
              <a:rect l="l" t="t" r="r" b="b"/>
              <a:pathLst>
                <a:path w="6397" h="7581" extrusionOk="0">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35">
              <a:extLst>
                <a:ext uri="{FF2B5EF4-FFF2-40B4-BE49-F238E27FC236}">
                  <a16:creationId xmlns:a16="http://schemas.microsoft.com/office/drawing/2014/main" id="{52349990-0E7C-EF74-3E95-EA4832EDA369}"/>
                </a:ext>
              </a:extLst>
            </p:cNvPr>
            <p:cNvSpPr/>
            <p:nvPr/>
          </p:nvSpPr>
          <p:spPr>
            <a:xfrm rot="451037">
              <a:off x="1216036" y="792144"/>
              <a:ext cx="533906" cy="65216"/>
            </a:xfrm>
            <a:custGeom>
              <a:avLst/>
              <a:gdLst/>
              <a:ahLst/>
              <a:cxnLst/>
              <a:rect l="l" t="t" r="r" b="b"/>
              <a:pathLst>
                <a:path w="7409" h="905" extrusionOk="0">
                  <a:moveTo>
                    <a:pt x="7408" y="905"/>
                  </a:moveTo>
                  <a:lnTo>
                    <a:pt x="7408" y="0"/>
                  </a:lnTo>
                  <a:lnTo>
                    <a:pt x="1" y="0"/>
                  </a:lnTo>
                  <a:lnTo>
                    <a:pt x="1" y="9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35">
              <a:extLst>
                <a:ext uri="{FF2B5EF4-FFF2-40B4-BE49-F238E27FC236}">
                  <a16:creationId xmlns:a16="http://schemas.microsoft.com/office/drawing/2014/main" id="{0A4EA14E-EFAE-DA0E-9DDD-242F2034C1D8}"/>
                </a:ext>
              </a:extLst>
            </p:cNvPr>
            <p:cNvSpPr/>
            <p:nvPr/>
          </p:nvSpPr>
          <p:spPr>
            <a:xfrm rot="451037">
              <a:off x="722275" y="678076"/>
              <a:ext cx="498163" cy="159905"/>
            </a:xfrm>
            <a:custGeom>
              <a:avLst/>
              <a:gdLst/>
              <a:ahLst/>
              <a:cxnLst/>
              <a:rect l="l" t="t" r="r" b="b"/>
              <a:pathLst>
                <a:path w="6913" h="2219" extrusionOk="0">
                  <a:moveTo>
                    <a:pt x="6913" y="2218"/>
                  </a:moveTo>
                  <a:lnTo>
                    <a:pt x="6913" y="0"/>
                  </a:lnTo>
                  <a:lnTo>
                    <a:pt x="0" y="0"/>
                  </a:lnTo>
                  <a:lnTo>
                    <a:pt x="0" y="22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35">
              <a:extLst>
                <a:ext uri="{FF2B5EF4-FFF2-40B4-BE49-F238E27FC236}">
                  <a16:creationId xmlns:a16="http://schemas.microsoft.com/office/drawing/2014/main" id="{73853593-78C0-1DB9-F7C8-AA09BDFF912C}"/>
                </a:ext>
              </a:extLst>
            </p:cNvPr>
            <p:cNvSpPr/>
            <p:nvPr/>
          </p:nvSpPr>
          <p:spPr>
            <a:xfrm rot="451037">
              <a:off x="723896" y="653409"/>
              <a:ext cx="121064" cy="159905"/>
            </a:xfrm>
            <a:custGeom>
              <a:avLst/>
              <a:gdLst/>
              <a:ahLst/>
              <a:cxnLst/>
              <a:rect l="l" t="t" r="r" b="b"/>
              <a:pathLst>
                <a:path w="1680" h="2219" extrusionOk="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35">
              <a:extLst>
                <a:ext uri="{FF2B5EF4-FFF2-40B4-BE49-F238E27FC236}">
                  <a16:creationId xmlns:a16="http://schemas.microsoft.com/office/drawing/2014/main" id="{C9A77646-3BEB-9F49-F7CF-0C4B5C352C07}"/>
                </a:ext>
              </a:extLst>
            </p:cNvPr>
            <p:cNvSpPr/>
            <p:nvPr/>
          </p:nvSpPr>
          <p:spPr>
            <a:xfrm>
              <a:off x="268432" y="429925"/>
              <a:ext cx="527714" cy="527714"/>
            </a:xfrm>
            <a:custGeom>
              <a:avLst/>
              <a:gdLst/>
              <a:ahLst/>
              <a:cxnLst/>
              <a:rect l="l" t="t" r="r" b="b"/>
              <a:pathLst>
                <a:path w="7323" h="7323" extrusionOk="0">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35">
              <a:extLst>
                <a:ext uri="{FF2B5EF4-FFF2-40B4-BE49-F238E27FC236}">
                  <a16:creationId xmlns:a16="http://schemas.microsoft.com/office/drawing/2014/main" id="{2864A3B4-99FC-FAB3-9745-0A179D55A229}"/>
                </a:ext>
              </a:extLst>
            </p:cNvPr>
            <p:cNvSpPr/>
            <p:nvPr/>
          </p:nvSpPr>
          <p:spPr>
            <a:xfrm>
              <a:off x="294806" y="464082"/>
              <a:ext cx="493556" cy="493556"/>
            </a:xfrm>
            <a:custGeom>
              <a:avLst/>
              <a:gdLst/>
              <a:ahLst/>
              <a:cxnLst/>
              <a:rect l="l" t="t" r="r" b="b"/>
              <a:pathLst>
                <a:path w="6849" h="6849" extrusionOk="0">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35">
              <a:extLst>
                <a:ext uri="{FF2B5EF4-FFF2-40B4-BE49-F238E27FC236}">
                  <a16:creationId xmlns:a16="http://schemas.microsoft.com/office/drawing/2014/main" id="{AB75CDB2-7797-5F65-272B-5D30E9AAADB8}"/>
                </a:ext>
              </a:extLst>
            </p:cNvPr>
            <p:cNvSpPr/>
            <p:nvPr/>
          </p:nvSpPr>
          <p:spPr>
            <a:xfrm>
              <a:off x="373931" y="563384"/>
              <a:ext cx="329037" cy="329037"/>
            </a:xfrm>
            <a:custGeom>
              <a:avLst/>
              <a:gdLst/>
              <a:ahLst/>
              <a:cxnLst/>
              <a:rect l="l" t="t" r="r" b="b"/>
              <a:pathLst>
                <a:path w="4566" h="4566" extrusionOk="0">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35">
              <a:extLst>
                <a:ext uri="{FF2B5EF4-FFF2-40B4-BE49-F238E27FC236}">
                  <a16:creationId xmlns:a16="http://schemas.microsoft.com/office/drawing/2014/main" id="{FD17054F-1BF1-3B4E-AD05-9A9F8EB48912}"/>
                </a:ext>
              </a:extLst>
            </p:cNvPr>
            <p:cNvSpPr/>
            <p:nvPr/>
          </p:nvSpPr>
          <p:spPr>
            <a:xfrm>
              <a:off x="380128" y="541693"/>
              <a:ext cx="304248" cy="304176"/>
            </a:xfrm>
            <a:custGeom>
              <a:avLst/>
              <a:gdLst/>
              <a:ahLst/>
              <a:cxnLst/>
              <a:rect l="l" t="t" r="r" b="b"/>
              <a:pathLst>
                <a:path w="4222" h="4221" extrusionOk="0">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35">
              <a:extLst>
                <a:ext uri="{FF2B5EF4-FFF2-40B4-BE49-F238E27FC236}">
                  <a16:creationId xmlns:a16="http://schemas.microsoft.com/office/drawing/2014/main" id="{6EDE947D-B3F9-49A6-61DA-BB8D12A10C04}"/>
                </a:ext>
              </a:extLst>
            </p:cNvPr>
            <p:cNvSpPr/>
            <p:nvPr/>
          </p:nvSpPr>
          <p:spPr>
            <a:xfrm>
              <a:off x="409674" y="571167"/>
              <a:ext cx="271604" cy="274702"/>
            </a:xfrm>
            <a:custGeom>
              <a:avLst/>
              <a:gdLst/>
              <a:ahLst/>
              <a:cxnLst/>
              <a:rect l="l" t="t" r="r" b="b"/>
              <a:pathLst>
                <a:path w="3769" h="3812" extrusionOk="0">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35">
              <a:extLst>
                <a:ext uri="{FF2B5EF4-FFF2-40B4-BE49-F238E27FC236}">
                  <a16:creationId xmlns:a16="http://schemas.microsoft.com/office/drawing/2014/main" id="{76EE12A3-5AE9-4C08-6FE3-C2B0FE6A2702}"/>
                </a:ext>
              </a:extLst>
            </p:cNvPr>
            <p:cNvSpPr/>
            <p:nvPr/>
          </p:nvSpPr>
          <p:spPr>
            <a:xfrm>
              <a:off x="411187" y="572680"/>
              <a:ext cx="253011" cy="251498"/>
            </a:xfrm>
            <a:custGeom>
              <a:avLst/>
              <a:gdLst/>
              <a:ahLst/>
              <a:cxnLst/>
              <a:rect l="l" t="t" r="r" b="b"/>
              <a:pathLst>
                <a:path w="3511" h="3490" extrusionOk="0">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4711DBE1-395B-77AC-B525-BB98E7EEBE1F}"/>
              </a:ext>
            </a:extLst>
          </p:cNvPr>
          <p:cNvSpPr>
            <a:spLocks noGrp="1"/>
          </p:cNvSpPr>
          <p:nvPr>
            <p:ph type="subTitle" idx="1"/>
          </p:nvPr>
        </p:nvSpPr>
        <p:spPr>
          <a:xfrm>
            <a:off x="245328" y="4067632"/>
            <a:ext cx="5129560" cy="826522"/>
          </a:xfrm>
        </p:spPr>
        <p:txBody>
          <a:bodyPr/>
          <a:lstStyle/>
          <a:p>
            <a:r>
              <a:rPr lang="en-US" dirty="0"/>
              <a:t>Waleed Atef Hassan</a:t>
            </a:r>
          </a:p>
        </p:txBody>
      </p:sp>
    </p:spTree>
    <p:extLst>
      <p:ext uri="{BB962C8B-B14F-4D97-AF65-F5344CB8AC3E}">
        <p14:creationId xmlns:p14="http://schemas.microsoft.com/office/powerpoint/2010/main" val="335190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15"/>
        <p:cNvGrpSpPr/>
        <p:nvPr/>
      </p:nvGrpSpPr>
      <p:grpSpPr>
        <a:xfrm>
          <a:off x="0" y="0"/>
          <a:ext cx="0" cy="0"/>
          <a:chOff x="0" y="0"/>
          <a:chExt cx="0" cy="0"/>
        </a:xfrm>
      </p:grpSpPr>
      <p:sp>
        <p:nvSpPr>
          <p:cNvPr id="13816" name="Google Shape;13816;p39"/>
          <p:cNvSpPr txBox="1">
            <a:spLocks noGrp="1"/>
          </p:cNvSpPr>
          <p:nvPr>
            <p:ph type="title"/>
          </p:nvPr>
        </p:nvSpPr>
        <p:spPr>
          <a:xfrm>
            <a:off x="714675" y="348383"/>
            <a:ext cx="4314497"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MATLAB Simulations</a:t>
            </a:r>
            <a:endParaRPr dirty="0"/>
          </a:p>
        </p:txBody>
      </p:sp>
      <p:sp>
        <p:nvSpPr>
          <p:cNvPr id="13817" name="Google Shape;13817;p39"/>
          <p:cNvSpPr txBox="1">
            <a:spLocks noGrp="1"/>
          </p:cNvSpPr>
          <p:nvPr>
            <p:ph type="subTitle" idx="1"/>
          </p:nvPr>
        </p:nvSpPr>
        <p:spPr>
          <a:xfrm>
            <a:off x="714825" y="1591603"/>
            <a:ext cx="2286900" cy="4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FWD Position</a:t>
            </a:r>
            <a:endParaRPr dirty="0"/>
          </a:p>
        </p:txBody>
      </p:sp>
      <p:sp>
        <p:nvSpPr>
          <p:cNvPr id="13818" name="Google Shape;13818;p39"/>
          <p:cNvSpPr txBox="1">
            <a:spLocks noGrp="1"/>
          </p:cNvSpPr>
          <p:nvPr>
            <p:ph type="subTitle" idx="2"/>
          </p:nvPr>
        </p:nvSpPr>
        <p:spPr>
          <a:xfrm>
            <a:off x="714825" y="1944477"/>
            <a:ext cx="2286900" cy="22186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calculated forward kinematics by inputting the joint angles to obtain the transformation matrix, which provided the end-effector's position in terms of x, y, and z. This helped visualize the robotic arm's movement and validate the kinematic model using plots and simulations."</a:t>
            </a:r>
            <a:endParaRPr dirty="0"/>
          </a:p>
        </p:txBody>
      </p:sp>
      <p:sp>
        <p:nvSpPr>
          <p:cNvPr id="13819" name="Google Shape;13819;p39"/>
          <p:cNvSpPr txBox="1">
            <a:spLocks noGrp="1"/>
          </p:cNvSpPr>
          <p:nvPr>
            <p:ph type="subTitle" idx="3"/>
          </p:nvPr>
        </p:nvSpPr>
        <p:spPr>
          <a:xfrm>
            <a:off x="3423158" y="1591603"/>
            <a:ext cx="2369707" cy="4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Inverse Position</a:t>
            </a:r>
            <a:endParaRPr dirty="0"/>
          </a:p>
        </p:txBody>
      </p:sp>
      <p:sp>
        <p:nvSpPr>
          <p:cNvPr id="13820" name="Google Shape;13820;p39"/>
          <p:cNvSpPr txBox="1">
            <a:spLocks noGrp="1"/>
          </p:cNvSpPr>
          <p:nvPr>
            <p:ph type="subTitle" idx="4"/>
          </p:nvPr>
        </p:nvSpPr>
        <p:spPr>
          <a:xfrm>
            <a:off x="3423161" y="1944477"/>
            <a:ext cx="2286900" cy="2142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used inverse kinematics to determine the required joint angles for a given end-effector position. By inputting the target position, I solved for the corresponding joint angles, ensuring the arm could reach the desired location accurately in the simulation.</a:t>
            </a:r>
            <a:endParaRPr dirty="0"/>
          </a:p>
        </p:txBody>
      </p:sp>
      <p:sp>
        <p:nvSpPr>
          <p:cNvPr id="13821" name="Google Shape;13821;p39"/>
          <p:cNvSpPr txBox="1">
            <a:spLocks noGrp="1"/>
          </p:cNvSpPr>
          <p:nvPr>
            <p:ph type="subTitle" idx="5"/>
          </p:nvPr>
        </p:nvSpPr>
        <p:spPr>
          <a:xfrm>
            <a:off x="6131492" y="1591603"/>
            <a:ext cx="2286900" cy="4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Velocity</a:t>
            </a:r>
            <a:endParaRPr dirty="0"/>
          </a:p>
        </p:txBody>
      </p:sp>
      <p:sp>
        <p:nvSpPr>
          <p:cNvPr id="13822" name="Google Shape;13822;p39"/>
          <p:cNvSpPr txBox="1">
            <a:spLocks noGrp="1"/>
          </p:cNvSpPr>
          <p:nvPr>
            <p:ph type="subTitle" idx="6"/>
          </p:nvPr>
        </p:nvSpPr>
        <p:spPr>
          <a:xfrm>
            <a:off x="6131497" y="1944478"/>
            <a:ext cx="2286900" cy="2025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tested forward and inverse velocity kinematics to analyze the arm's motion at different speeds, ensuring smooth control of the end-effector's velocity and corresponding joint velocities.</a:t>
            </a:r>
            <a:endParaRPr dirty="0"/>
          </a:p>
        </p:txBody>
      </p:sp>
      <p:grpSp>
        <p:nvGrpSpPr>
          <p:cNvPr id="13829" name="Google Shape;13829;p39"/>
          <p:cNvGrpSpPr/>
          <p:nvPr/>
        </p:nvGrpSpPr>
        <p:grpSpPr>
          <a:xfrm>
            <a:off x="5105110" y="4511988"/>
            <a:ext cx="300558" cy="283271"/>
            <a:chOff x="5105110" y="4511988"/>
            <a:chExt cx="300558" cy="283271"/>
          </a:xfrm>
        </p:grpSpPr>
        <p:sp>
          <p:nvSpPr>
            <p:cNvPr id="13830" name="Google Shape;13830;p39"/>
            <p:cNvSpPr/>
            <p:nvPr/>
          </p:nvSpPr>
          <p:spPr>
            <a:xfrm>
              <a:off x="5105110" y="4511988"/>
              <a:ext cx="300557" cy="283271"/>
            </a:xfrm>
            <a:custGeom>
              <a:avLst/>
              <a:gdLst/>
              <a:ahLst/>
              <a:cxnLst/>
              <a:rect l="l" t="t" r="r" b="b"/>
              <a:pathLst>
                <a:path w="2921" h="2753" extrusionOk="0">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1" name="Google Shape;13831;p39"/>
            <p:cNvSpPr/>
            <p:nvPr/>
          </p:nvSpPr>
          <p:spPr>
            <a:xfrm>
              <a:off x="5162835" y="4535140"/>
              <a:ext cx="242833" cy="225444"/>
            </a:xfrm>
            <a:custGeom>
              <a:avLst/>
              <a:gdLst/>
              <a:ahLst/>
              <a:cxnLst/>
              <a:rect l="l" t="t" r="r" b="b"/>
              <a:pathLst>
                <a:path w="2360" h="2191" extrusionOk="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39"/>
            <p:cNvSpPr/>
            <p:nvPr/>
          </p:nvSpPr>
          <p:spPr>
            <a:xfrm>
              <a:off x="5168700" y="4581340"/>
              <a:ext cx="167616" cy="179244"/>
            </a:xfrm>
            <a:custGeom>
              <a:avLst/>
              <a:gdLst/>
              <a:ahLst/>
              <a:cxnLst/>
              <a:rect l="l" t="t" r="r" b="b"/>
              <a:pathLst>
                <a:path w="1629" h="1742" extrusionOk="0">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39"/>
            <p:cNvSpPr/>
            <p:nvPr/>
          </p:nvSpPr>
          <p:spPr>
            <a:xfrm>
              <a:off x="5197511" y="4610254"/>
              <a:ext cx="115757" cy="109892"/>
            </a:xfrm>
            <a:custGeom>
              <a:avLst/>
              <a:gdLst/>
              <a:ahLst/>
              <a:cxnLst/>
              <a:rect l="l" t="t" r="r" b="b"/>
              <a:pathLst>
                <a:path w="1125" h="1068" extrusionOk="0">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4" name="Google Shape;13834;p39"/>
          <p:cNvGrpSpPr/>
          <p:nvPr/>
        </p:nvGrpSpPr>
        <p:grpSpPr>
          <a:xfrm>
            <a:off x="5636774" y="4475313"/>
            <a:ext cx="156092" cy="306422"/>
            <a:chOff x="474406" y="2974600"/>
            <a:chExt cx="106759" cy="209577"/>
          </a:xfrm>
        </p:grpSpPr>
        <p:sp>
          <p:nvSpPr>
            <p:cNvPr id="13835" name="Google Shape;13835;p39"/>
            <p:cNvSpPr/>
            <p:nvPr/>
          </p:nvSpPr>
          <p:spPr>
            <a:xfrm>
              <a:off x="474406" y="2974600"/>
              <a:ext cx="106759" cy="209577"/>
            </a:xfrm>
            <a:custGeom>
              <a:avLst/>
              <a:gdLst/>
              <a:ahLst/>
              <a:cxnLst/>
              <a:rect l="l" t="t" r="r" b="b"/>
              <a:pathLst>
                <a:path w="1517" h="2978" extrusionOk="0">
                  <a:moveTo>
                    <a:pt x="1517" y="2977"/>
                  </a:moveTo>
                  <a:lnTo>
                    <a:pt x="0" y="2977"/>
                  </a:lnTo>
                  <a:lnTo>
                    <a:pt x="0" y="731"/>
                  </a:lnTo>
                  <a:cubicBezTo>
                    <a:pt x="0" y="0"/>
                    <a:pt x="1517" y="0"/>
                    <a:pt x="1517" y="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39"/>
            <p:cNvSpPr/>
            <p:nvPr/>
          </p:nvSpPr>
          <p:spPr>
            <a:xfrm>
              <a:off x="474406" y="2982482"/>
              <a:ext cx="98877" cy="201695"/>
            </a:xfrm>
            <a:custGeom>
              <a:avLst/>
              <a:gdLst/>
              <a:ahLst/>
              <a:cxnLst/>
              <a:rect l="l" t="t" r="r" b="b"/>
              <a:pathLst>
                <a:path w="1405" h="2866" extrusionOk="0">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39"/>
            <p:cNvSpPr/>
            <p:nvPr/>
          </p:nvSpPr>
          <p:spPr>
            <a:xfrm>
              <a:off x="482288" y="3014151"/>
              <a:ext cx="83113" cy="98877"/>
            </a:xfrm>
            <a:custGeom>
              <a:avLst/>
              <a:gdLst/>
              <a:ahLst/>
              <a:cxnLst/>
              <a:rect l="l" t="t" r="r" b="b"/>
              <a:pathLst>
                <a:path w="1181" h="1405" extrusionOk="0">
                  <a:moveTo>
                    <a:pt x="1068" y="618"/>
                  </a:moveTo>
                  <a:cubicBezTo>
                    <a:pt x="1180" y="1404"/>
                    <a:pt x="1" y="1404"/>
                    <a:pt x="57" y="618"/>
                  </a:cubicBezTo>
                  <a:cubicBezTo>
                    <a:pt x="169" y="0"/>
                    <a:pt x="1012" y="0"/>
                    <a:pt x="1068"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39"/>
            <p:cNvSpPr/>
            <p:nvPr/>
          </p:nvSpPr>
          <p:spPr>
            <a:xfrm>
              <a:off x="482288" y="3029915"/>
              <a:ext cx="79172" cy="59397"/>
            </a:xfrm>
            <a:custGeom>
              <a:avLst/>
              <a:gdLst/>
              <a:ahLst/>
              <a:cxnLst/>
              <a:rect l="l" t="t" r="r" b="b"/>
              <a:pathLst>
                <a:path w="1125" h="844" extrusionOk="0">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9" name="Google Shape;13839;p39"/>
          <p:cNvGrpSpPr/>
          <p:nvPr/>
        </p:nvGrpSpPr>
        <p:grpSpPr>
          <a:xfrm flipH="1">
            <a:off x="901650" y="4410538"/>
            <a:ext cx="230087" cy="393387"/>
            <a:chOff x="1267792" y="5309150"/>
            <a:chExt cx="230087" cy="393387"/>
          </a:xfrm>
        </p:grpSpPr>
        <p:sp>
          <p:nvSpPr>
            <p:cNvPr id="13840" name="Google Shape;13840;p39"/>
            <p:cNvSpPr/>
            <p:nvPr/>
          </p:nvSpPr>
          <p:spPr>
            <a:xfrm>
              <a:off x="1267792" y="5309150"/>
              <a:ext cx="230087" cy="393387"/>
            </a:xfrm>
            <a:custGeom>
              <a:avLst/>
              <a:gdLst/>
              <a:ahLst/>
              <a:cxnLst/>
              <a:rect l="l" t="t" r="r" b="b"/>
              <a:pathLst>
                <a:path w="3483" h="5955" extrusionOk="0">
                  <a:moveTo>
                    <a:pt x="3483" y="1"/>
                  </a:moveTo>
                  <a:lnTo>
                    <a:pt x="3483" y="5954"/>
                  </a:lnTo>
                  <a:lnTo>
                    <a:pt x="0" y="595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1" name="Google Shape;13841;p39"/>
            <p:cNvSpPr/>
            <p:nvPr/>
          </p:nvSpPr>
          <p:spPr>
            <a:xfrm>
              <a:off x="1416227" y="5309150"/>
              <a:ext cx="81650" cy="393387"/>
            </a:xfrm>
            <a:custGeom>
              <a:avLst/>
              <a:gdLst/>
              <a:ahLst/>
              <a:cxnLst/>
              <a:rect l="l" t="t" r="r" b="b"/>
              <a:pathLst>
                <a:path w="1236" h="5955" extrusionOk="0">
                  <a:moveTo>
                    <a:pt x="1236" y="1"/>
                  </a:moveTo>
                  <a:lnTo>
                    <a:pt x="1236"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2" name="Google Shape;13842;p39"/>
            <p:cNvSpPr/>
            <p:nvPr/>
          </p:nvSpPr>
          <p:spPr>
            <a:xfrm>
              <a:off x="1312316" y="5309150"/>
              <a:ext cx="44591" cy="393387"/>
            </a:xfrm>
            <a:custGeom>
              <a:avLst/>
              <a:gdLst/>
              <a:ahLst/>
              <a:cxnLst/>
              <a:rect l="l" t="t" r="r" b="b"/>
              <a:pathLst>
                <a:path w="675" h="5955" extrusionOk="0">
                  <a:moveTo>
                    <a:pt x="674" y="1"/>
                  </a:moveTo>
                  <a:lnTo>
                    <a:pt x="674"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3" name="Google Shape;13843;p39"/>
          <p:cNvGrpSpPr/>
          <p:nvPr/>
        </p:nvGrpSpPr>
        <p:grpSpPr>
          <a:xfrm rot="-9842237">
            <a:off x="3863387" y="-404673"/>
            <a:ext cx="3606201" cy="1661696"/>
            <a:chOff x="5873628" y="-5"/>
            <a:chExt cx="3606354" cy="1661767"/>
          </a:xfrm>
        </p:grpSpPr>
        <p:sp>
          <p:nvSpPr>
            <p:cNvPr id="13844" name="Google Shape;13844;p39"/>
            <p:cNvSpPr/>
            <p:nvPr/>
          </p:nvSpPr>
          <p:spPr>
            <a:xfrm rot="1931461">
              <a:off x="8379068" y="925655"/>
              <a:ext cx="1049905" cy="494445"/>
            </a:xfrm>
            <a:custGeom>
              <a:avLst/>
              <a:gdLst/>
              <a:ahLst/>
              <a:cxnLst/>
              <a:rect l="l" t="t" r="r" b="b"/>
              <a:pathLst>
                <a:path w="10617" h="5000" extrusionOk="0">
                  <a:moveTo>
                    <a:pt x="506" y="0"/>
                  </a:moveTo>
                  <a:lnTo>
                    <a:pt x="10616" y="3651"/>
                  </a:lnTo>
                  <a:lnTo>
                    <a:pt x="10111" y="4999"/>
                  </a:lnTo>
                  <a:lnTo>
                    <a:pt x="1" y="134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39"/>
            <p:cNvSpPr/>
            <p:nvPr/>
          </p:nvSpPr>
          <p:spPr>
            <a:xfrm rot="1931461">
              <a:off x="8372525" y="948331"/>
              <a:ext cx="1038731" cy="466657"/>
            </a:xfrm>
            <a:custGeom>
              <a:avLst/>
              <a:gdLst/>
              <a:ahLst/>
              <a:cxnLst/>
              <a:rect l="l" t="t" r="r" b="b"/>
              <a:pathLst>
                <a:path w="10504" h="4719" extrusionOk="0">
                  <a:moveTo>
                    <a:pt x="10504" y="3651"/>
                  </a:moveTo>
                  <a:lnTo>
                    <a:pt x="10111" y="4718"/>
                  </a:lnTo>
                  <a:lnTo>
                    <a:pt x="1" y="1067"/>
                  </a:lnTo>
                  <a:lnTo>
                    <a:pt x="394"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39"/>
            <p:cNvSpPr/>
            <p:nvPr/>
          </p:nvSpPr>
          <p:spPr>
            <a:xfrm rot="1931461">
              <a:off x="8361975" y="984894"/>
              <a:ext cx="1022117" cy="422256"/>
            </a:xfrm>
            <a:custGeom>
              <a:avLst/>
              <a:gdLst/>
              <a:ahLst/>
              <a:cxnLst/>
              <a:rect l="l" t="t" r="r" b="b"/>
              <a:pathLst>
                <a:path w="10336" h="4270" extrusionOk="0">
                  <a:moveTo>
                    <a:pt x="10335" y="3651"/>
                  </a:moveTo>
                  <a:lnTo>
                    <a:pt x="10111" y="4269"/>
                  </a:lnTo>
                  <a:lnTo>
                    <a:pt x="1" y="618"/>
                  </a:lnTo>
                  <a:lnTo>
                    <a:pt x="226"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39"/>
            <p:cNvSpPr/>
            <p:nvPr/>
          </p:nvSpPr>
          <p:spPr>
            <a:xfrm rot="1931461">
              <a:off x="8367329" y="535405"/>
              <a:ext cx="277779" cy="255628"/>
            </a:xfrm>
            <a:custGeom>
              <a:avLst/>
              <a:gdLst/>
              <a:ahLst/>
              <a:cxnLst/>
              <a:rect l="l" t="t" r="r" b="b"/>
              <a:pathLst>
                <a:path w="2809" h="2585" extrusionOk="0">
                  <a:moveTo>
                    <a:pt x="674" y="1"/>
                  </a:moveTo>
                  <a:lnTo>
                    <a:pt x="2809" y="787"/>
                  </a:lnTo>
                  <a:lnTo>
                    <a:pt x="2191" y="2584"/>
                  </a:lnTo>
                  <a:lnTo>
                    <a:pt x="0" y="179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39"/>
            <p:cNvSpPr/>
            <p:nvPr/>
          </p:nvSpPr>
          <p:spPr>
            <a:xfrm rot="1931461">
              <a:off x="8348371" y="620296"/>
              <a:ext cx="238916" cy="155651"/>
            </a:xfrm>
            <a:custGeom>
              <a:avLst/>
              <a:gdLst/>
              <a:ahLst/>
              <a:cxnLst/>
              <a:rect l="l" t="t" r="r" b="b"/>
              <a:pathLst>
                <a:path w="2416" h="1574" extrusionOk="0">
                  <a:moveTo>
                    <a:pt x="2416" y="731"/>
                  </a:moveTo>
                  <a:lnTo>
                    <a:pt x="2135" y="1573"/>
                  </a:lnTo>
                  <a:lnTo>
                    <a:pt x="1" y="787"/>
                  </a:lnTo>
                  <a:lnTo>
                    <a:pt x="2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9" name="Google Shape;13849;p39"/>
            <p:cNvSpPr/>
            <p:nvPr/>
          </p:nvSpPr>
          <p:spPr>
            <a:xfrm rot="1931461">
              <a:off x="8338870" y="653222"/>
              <a:ext cx="227840" cy="116788"/>
            </a:xfrm>
            <a:custGeom>
              <a:avLst/>
              <a:gdLst/>
              <a:ahLst/>
              <a:cxnLst/>
              <a:rect l="l" t="t" r="r" b="b"/>
              <a:pathLst>
                <a:path w="2304" h="1181" extrusionOk="0">
                  <a:moveTo>
                    <a:pt x="2303" y="731"/>
                  </a:moveTo>
                  <a:lnTo>
                    <a:pt x="2135" y="1180"/>
                  </a:lnTo>
                  <a:lnTo>
                    <a:pt x="1" y="394"/>
                  </a:lnTo>
                  <a:lnTo>
                    <a:pt x="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39"/>
            <p:cNvSpPr/>
            <p:nvPr/>
          </p:nvSpPr>
          <p:spPr>
            <a:xfrm rot="1931461">
              <a:off x="7084295" y="199395"/>
              <a:ext cx="955367" cy="716649"/>
            </a:xfrm>
            <a:custGeom>
              <a:avLst/>
              <a:gdLst/>
              <a:ahLst/>
              <a:cxnLst/>
              <a:rect l="l" t="t" r="r" b="b"/>
              <a:pathLst>
                <a:path w="9661" h="7247" extrusionOk="0">
                  <a:moveTo>
                    <a:pt x="0" y="6067"/>
                  </a:moveTo>
                  <a:lnTo>
                    <a:pt x="8874" y="1"/>
                  </a:lnTo>
                  <a:lnTo>
                    <a:pt x="9660" y="1180"/>
                  </a:lnTo>
                  <a:lnTo>
                    <a:pt x="786" y="7246"/>
                  </a:lnTo>
                  <a:close/>
                </a:path>
              </a:pathLst>
            </a:custGeom>
            <a:solidFill>
              <a:srgbClr val="EAA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39"/>
            <p:cNvSpPr/>
            <p:nvPr/>
          </p:nvSpPr>
          <p:spPr>
            <a:xfrm rot="1931461">
              <a:off x="6774586" y="442229"/>
              <a:ext cx="288855" cy="283317"/>
            </a:xfrm>
            <a:custGeom>
              <a:avLst/>
              <a:gdLst/>
              <a:ahLst/>
              <a:cxnLst/>
              <a:rect l="l" t="t" r="r" b="b"/>
              <a:pathLst>
                <a:path w="2921" h="2865" extrusionOk="0">
                  <a:moveTo>
                    <a:pt x="0" y="1292"/>
                  </a:moveTo>
                  <a:lnTo>
                    <a:pt x="1854" y="0"/>
                  </a:lnTo>
                  <a:lnTo>
                    <a:pt x="2921" y="1517"/>
                  </a:lnTo>
                  <a:lnTo>
                    <a:pt x="1067" y="286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39"/>
            <p:cNvSpPr/>
            <p:nvPr/>
          </p:nvSpPr>
          <p:spPr>
            <a:xfrm rot="1931461">
              <a:off x="6813028" y="547589"/>
              <a:ext cx="222204" cy="183340"/>
            </a:xfrm>
            <a:custGeom>
              <a:avLst/>
              <a:gdLst/>
              <a:ahLst/>
              <a:cxnLst/>
              <a:rect l="l" t="t" r="r" b="b"/>
              <a:pathLst>
                <a:path w="2247" h="1854" extrusionOk="0">
                  <a:moveTo>
                    <a:pt x="1854" y="0"/>
                  </a:moveTo>
                  <a:lnTo>
                    <a:pt x="2247" y="562"/>
                  </a:lnTo>
                  <a:lnTo>
                    <a:pt x="393" y="1853"/>
                  </a:lnTo>
                  <a:lnTo>
                    <a:pt x="0" y="129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3" name="Google Shape;13853;p39"/>
            <p:cNvSpPr/>
            <p:nvPr/>
          </p:nvSpPr>
          <p:spPr>
            <a:xfrm rot="1931461">
              <a:off x="6827047" y="590841"/>
              <a:ext cx="194515" cy="144477"/>
            </a:xfrm>
            <a:custGeom>
              <a:avLst/>
              <a:gdLst/>
              <a:ahLst/>
              <a:cxnLst/>
              <a:rect l="l" t="t" r="r" b="b"/>
              <a:pathLst>
                <a:path w="1967" h="1461" extrusionOk="0">
                  <a:moveTo>
                    <a:pt x="1854" y="0"/>
                  </a:moveTo>
                  <a:lnTo>
                    <a:pt x="1967" y="169"/>
                  </a:lnTo>
                  <a:lnTo>
                    <a:pt x="169" y="1460"/>
                  </a:lnTo>
                  <a:lnTo>
                    <a:pt x="1" y="1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4" name="Google Shape;13854;p39"/>
            <p:cNvSpPr/>
            <p:nvPr/>
          </p:nvSpPr>
          <p:spPr>
            <a:xfrm rot="1931461">
              <a:off x="8060077" y="388392"/>
              <a:ext cx="294492" cy="283317"/>
            </a:xfrm>
            <a:custGeom>
              <a:avLst/>
              <a:gdLst/>
              <a:ahLst/>
              <a:cxnLst/>
              <a:rect l="l" t="t" r="r" b="b"/>
              <a:pathLst>
                <a:path w="2978" h="2865" extrusionOk="0">
                  <a:moveTo>
                    <a:pt x="1" y="1292"/>
                  </a:moveTo>
                  <a:lnTo>
                    <a:pt x="1910" y="1"/>
                  </a:lnTo>
                  <a:lnTo>
                    <a:pt x="2977" y="1573"/>
                  </a:lnTo>
                  <a:lnTo>
                    <a:pt x="1068" y="286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39"/>
            <p:cNvSpPr/>
            <p:nvPr/>
          </p:nvSpPr>
          <p:spPr>
            <a:xfrm rot="1931461">
              <a:off x="8097421" y="505026"/>
              <a:ext cx="222303" cy="177803"/>
            </a:xfrm>
            <a:custGeom>
              <a:avLst/>
              <a:gdLst/>
              <a:ahLst/>
              <a:cxnLst/>
              <a:rect l="l" t="t" r="r" b="b"/>
              <a:pathLst>
                <a:path w="2248" h="1798" extrusionOk="0">
                  <a:moveTo>
                    <a:pt x="1910" y="1"/>
                  </a:moveTo>
                  <a:lnTo>
                    <a:pt x="2247" y="506"/>
                  </a:lnTo>
                  <a:lnTo>
                    <a:pt x="338" y="1798"/>
                  </a:lnTo>
                  <a:lnTo>
                    <a:pt x="1" y="129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39"/>
            <p:cNvSpPr/>
            <p:nvPr/>
          </p:nvSpPr>
          <p:spPr>
            <a:xfrm rot="1931461">
              <a:off x="8111815" y="543192"/>
              <a:ext cx="194515" cy="144477"/>
            </a:xfrm>
            <a:custGeom>
              <a:avLst/>
              <a:gdLst/>
              <a:ahLst/>
              <a:cxnLst/>
              <a:rect l="l" t="t" r="r" b="b"/>
              <a:pathLst>
                <a:path w="1967" h="1461" extrusionOk="0">
                  <a:moveTo>
                    <a:pt x="1854" y="1"/>
                  </a:moveTo>
                  <a:lnTo>
                    <a:pt x="1966" y="169"/>
                  </a:lnTo>
                  <a:lnTo>
                    <a:pt x="113" y="1461"/>
                  </a:lnTo>
                  <a:lnTo>
                    <a:pt x="1" y="12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39"/>
            <p:cNvSpPr/>
            <p:nvPr/>
          </p:nvSpPr>
          <p:spPr>
            <a:xfrm rot="1931461">
              <a:off x="8160998" y="290712"/>
              <a:ext cx="427794" cy="422157"/>
            </a:xfrm>
            <a:custGeom>
              <a:avLst/>
              <a:gdLst/>
              <a:ahLst/>
              <a:cxnLst/>
              <a:rect l="l" t="t" r="r" b="b"/>
              <a:pathLst>
                <a:path w="4326" h="4269" extrusionOk="0">
                  <a:moveTo>
                    <a:pt x="1573" y="337"/>
                  </a:moveTo>
                  <a:cubicBezTo>
                    <a:pt x="2528" y="0"/>
                    <a:pt x="3595" y="506"/>
                    <a:pt x="3988" y="1460"/>
                  </a:cubicBezTo>
                  <a:cubicBezTo>
                    <a:pt x="4325" y="2471"/>
                    <a:pt x="3820" y="3538"/>
                    <a:pt x="2865" y="3932"/>
                  </a:cubicBezTo>
                  <a:cubicBezTo>
                    <a:pt x="1854" y="4269"/>
                    <a:pt x="731" y="3763"/>
                    <a:pt x="394" y="2808"/>
                  </a:cubicBezTo>
                  <a:cubicBezTo>
                    <a:pt x="0" y="1797"/>
                    <a:pt x="506" y="674"/>
                    <a:pt x="1517" y="3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39"/>
            <p:cNvSpPr/>
            <p:nvPr/>
          </p:nvSpPr>
          <p:spPr>
            <a:xfrm rot="1931461">
              <a:off x="6249583" y="718708"/>
              <a:ext cx="372218" cy="222303"/>
            </a:xfrm>
            <a:custGeom>
              <a:avLst/>
              <a:gdLst/>
              <a:ahLst/>
              <a:cxnLst/>
              <a:rect l="l" t="t" r="r" b="b"/>
              <a:pathLst>
                <a:path w="3764" h="2248" extrusionOk="0">
                  <a:moveTo>
                    <a:pt x="1" y="1068"/>
                  </a:moveTo>
                  <a:lnTo>
                    <a:pt x="338" y="1"/>
                  </a:lnTo>
                  <a:lnTo>
                    <a:pt x="3764" y="1180"/>
                  </a:lnTo>
                  <a:lnTo>
                    <a:pt x="3427" y="224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39"/>
            <p:cNvSpPr/>
            <p:nvPr/>
          </p:nvSpPr>
          <p:spPr>
            <a:xfrm rot="1931461">
              <a:off x="6247032" y="727548"/>
              <a:ext cx="366681" cy="211128"/>
            </a:xfrm>
            <a:custGeom>
              <a:avLst/>
              <a:gdLst/>
              <a:ahLst/>
              <a:cxnLst/>
              <a:rect l="l" t="t" r="r" b="b"/>
              <a:pathLst>
                <a:path w="3708" h="2135" extrusionOk="0">
                  <a:moveTo>
                    <a:pt x="1" y="955"/>
                  </a:moveTo>
                  <a:lnTo>
                    <a:pt x="338" y="0"/>
                  </a:lnTo>
                  <a:lnTo>
                    <a:pt x="3708" y="1180"/>
                  </a:lnTo>
                  <a:lnTo>
                    <a:pt x="3427" y="213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0" name="Google Shape;13860;p39"/>
            <p:cNvSpPr/>
            <p:nvPr/>
          </p:nvSpPr>
          <p:spPr>
            <a:xfrm rot="1931461">
              <a:off x="6400072" y="563942"/>
              <a:ext cx="344529" cy="316742"/>
            </a:xfrm>
            <a:custGeom>
              <a:avLst/>
              <a:gdLst/>
              <a:ahLst/>
              <a:cxnLst/>
              <a:rect l="l" t="t" r="r" b="b"/>
              <a:pathLst>
                <a:path w="3484" h="3203" extrusionOk="0">
                  <a:moveTo>
                    <a:pt x="1" y="2303"/>
                  </a:moveTo>
                  <a:lnTo>
                    <a:pt x="787" y="1"/>
                  </a:lnTo>
                  <a:lnTo>
                    <a:pt x="3483" y="899"/>
                  </a:lnTo>
                  <a:lnTo>
                    <a:pt x="2697" y="32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39"/>
            <p:cNvSpPr/>
            <p:nvPr/>
          </p:nvSpPr>
          <p:spPr>
            <a:xfrm rot="1931380">
              <a:off x="6472147" y="584592"/>
              <a:ext cx="288450" cy="238914"/>
            </a:xfrm>
            <a:custGeom>
              <a:avLst/>
              <a:gdLst/>
              <a:ahLst/>
              <a:cxnLst/>
              <a:rect l="l" t="t" r="r" b="b"/>
              <a:pathLst>
                <a:path w="2865" h="2416" extrusionOk="0">
                  <a:moveTo>
                    <a:pt x="1" y="618"/>
                  </a:moveTo>
                  <a:lnTo>
                    <a:pt x="225" y="1"/>
                  </a:lnTo>
                  <a:lnTo>
                    <a:pt x="2865" y="899"/>
                  </a:lnTo>
                  <a:lnTo>
                    <a:pt x="2416" y="2247"/>
                  </a:lnTo>
                  <a:cubicBezTo>
                    <a:pt x="1405" y="2416"/>
                    <a:pt x="394" y="1798"/>
                    <a:pt x="57" y="843"/>
                  </a:cubicBezTo>
                  <a:cubicBezTo>
                    <a:pt x="57" y="731"/>
                    <a:pt x="1" y="675"/>
                    <a:pt x="1" y="61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39"/>
            <p:cNvSpPr/>
            <p:nvPr/>
          </p:nvSpPr>
          <p:spPr>
            <a:xfrm rot="1931461">
              <a:off x="5974567" y="762944"/>
              <a:ext cx="150114" cy="422256"/>
            </a:xfrm>
            <a:custGeom>
              <a:avLst/>
              <a:gdLst/>
              <a:ahLst/>
              <a:cxnLst/>
              <a:rect l="l" t="t" r="r" b="b"/>
              <a:pathLst>
                <a:path w="1518" h="4270" extrusionOk="0">
                  <a:moveTo>
                    <a:pt x="843" y="4269"/>
                  </a:moveTo>
                  <a:lnTo>
                    <a:pt x="1517" y="899"/>
                  </a:lnTo>
                  <a:lnTo>
                    <a:pt x="394" y="1"/>
                  </a:lnTo>
                  <a:lnTo>
                    <a:pt x="1" y="450"/>
                  </a:lnTo>
                  <a:lnTo>
                    <a:pt x="506" y="415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39"/>
            <p:cNvSpPr/>
            <p:nvPr/>
          </p:nvSpPr>
          <p:spPr>
            <a:xfrm rot="1931461">
              <a:off x="6090725" y="1041794"/>
              <a:ext cx="288954" cy="327817"/>
            </a:xfrm>
            <a:custGeom>
              <a:avLst/>
              <a:gdLst/>
              <a:ahLst/>
              <a:cxnLst/>
              <a:rect l="l" t="t" r="r" b="b"/>
              <a:pathLst>
                <a:path w="2922" h="3315" extrusionOk="0">
                  <a:moveTo>
                    <a:pt x="1" y="3202"/>
                  </a:moveTo>
                  <a:lnTo>
                    <a:pt x="1461" y="57"/>
                  </a:lnTo>
                  <a:lnTo>
                    <a:pt x="2921" y="1"/>
                  </a:lnTo>
                  <a:lnTo>
                    <a:pt x="2921" y="619"/>
                  </a:lnTo>
                  <a:lnTo>
                    <a:pt x="338" y="33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39"/>
            <p:cNvSpPr/>
            <p:nvPr/>
          </p:nvSpPr>
          <p:spPr>
            <a:xfrm rot="1931461">
              <a:off x="6101685" y="606199"/>
              <a:ext cx="222204" cy="311105"/>
            </a:xfrm>
            <a:custGeom>
              <a:avLst/>
              <a:gdLst/>
              <a:ahLst/>
              <a:cxnLst/>
              <a:rect l="l" t="t" r="r" b="b"/>
              <a:pathLst>
                <a:path w="2247" h="3146" extrusionOk="0">
                  <a:moveTo>
                    <a:pt x="113" y="2415"/>
                  </a:moveTo>
                  <a:lnTo>
                    <a:pt x="1348" y="281"/>
                  </a:lnTo>
                  <a:cubicBezTo>
                    <a:pt x="1461" y="57"/>
                    <a:pt x="1741" y="0"/>
                    <a:pt x="1966" y="113"/>
                  </a:cubicBezTo>
                  <a:lnTo>
                    <a:pt x="1966" y="113"/>
                  </a:lnTo>
                  <a:cubicBezTo>
                    <a:pt x="2135" y="225"/>
                    <a:pt x="2247" y="506"/>
                    <a:pt x="2078" y="731"/>
                  </a:cubicBezTo>
                  <a:lnTo>
                    <a:pt x="899" y="2865"/>
                  </a:lnTo>
                  <a:cubicBezTo>
                    <a:pt x="787" y="3033"/>
                    <a:pt x="506" y="3146"/>
                    <a:pt x="281" y="2977"/>
                  </a:cubicBezTo>
                  <a:lnTo>
                    <a:pt x="281" y="2977"/>
                  </a:lnTo>
                  <a:cubicBezTo>
                    <a:pt x="56" y="2865"/>
                    <a:pt x="0" y="2584"/>
                    <a:pt x="113" y="241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5" name="Google Shape;13865;p39"/>
            <p:cNvSpPr/>
            <p:nvPr/>
          </p:nvSpPr>
          <p:spPr>
            <a:xfrm rot="1931461">
              <a:off x="6398076" y="902876"/>
              <a:ext cx="127864" cy="333355"/>
            </a:xfrm>
            <a:custGeom>
              <a:avLst/>
              <a:gdLst/>
              <a:ahLst/>
              <a:cxnLst/>
              <a:rect l="l" t="t" r="r" b="b"/>
              <a:pathLst>
                <a:path w="1293" h="3371" extrusionOk="0">
                  <a:moveTo>
                    <a:pt x="899" y="2978"/>
                  </a:moveTo>
                  <a:lnTo>
                    <a:pt x="1236" y="562"/>
                  </a:lnTo>
                  <a:cubicBezTo>
                    <a:pt x="1293" y="338"/>
                    <a:pt x="1124" y="113"/>
                    <a:pt x="843" y="57"/>
                  </a:cubicBezTo>
                  <a:lnTo>
                    <a:pt x="843" y="57"/>
                  </a:lnTo>
                  <a:cubicBezTo>
                    <a:pt x="619" y="1"/>
                    <a:pt x="394" y="169"/>
                    <a:pt x="338" y="450"/>
                  </a:cubicBezTo>
                  <a:lnTo>
                    <a:pt x="1" y="2809"/>
                  </a:lnTo>
                  <a:cubicBezTo>
                    <a:pt x="1" y="3090"/>
                    <a:pt x="169" y="3315"/>
                    <a:pt x="394" y="3315"/>
                  </a:cubicBezTo>
                  <a:lnTo>
                    <a:pt x="394" y="3315"/>
                  </a:lnTo>
                  <a:cubicBezTo>
                    <a:pt x="619" y="3371"/>
                    <a:pt x="843" y="3202"/>
                    <a:pt x="899" y="29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6" name="Google Shape;13866;p39"/>
            <p:cNvSpPr/>
            <p:nvPr/>
          </p:nvSpPr>
          <p:spPr>
            <a:xfrm rot="1931461">
              <a:off x="6150198" y="695789"/>
              <a:ext cx="222303" cy="311204"/>
            </a:xfrm>
            <a:custGeom>
              <a:avLst/>
              <a:gdLst/>
              <a:ahLst/>
              <a:cxnLst/>
              <a:rect l="l" t="t" r="r" b="b"/>
              <a:pathLst>
                <a:path w="2248" h="3147" extrusionOk="0">
                  <a:moveTo>
                    <a:pt x="113" y="2416"/>
                  </a:moveTo>
                  <a:lnTo>
                    <a:pt x="1349" y="282"/>
                  </a:lnTo>
                  <a:cubicBezTo>
                    <a:pt x="1461" y="57"/>
                    <a:pt x="1742" y="1"/>
                    <a:pt x="1967" y="113"/>
                  </a:cubicBezTo>
                  <a:lnTo>
                    <a:pt x="1967" y="113"/>
                  </a:lnTo>
                  <a:cubicBezTo>
                    <a:pt x="2135" y="226"/>
                    <a:pt x="2248" y="506"/>
                    <a:pt x="2135" y="731"/>
                  </a:cubicBezTo>
                  <a:lnTo>
                    <a:pt x="900" y="2865"/>
                  </a:lnTo>
                  <a:cubicBezTo>
                    <a:pt x="787" y="3090"/>
                    <a:pt x="506" y="3146"/>
                    <a:pt x="282" y="3034"/>
                  </a:cubicBezTo>
                  <a:lnTo>
                    <a:pt x="282" y="3034"/>
                  </a:lnTo>
                  <a:cubicBezTo>
                    <a:pt x="57" y="2921"/>
                    <a:pt x="1" y="2641"/>
                    <a:pt x="113" y="24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39"/>
            <p:cNvSpPr/>
            <p:nvPr/>
          </p:nvSpPr>
          <p:spPr>
            <a:xfrm rot="1931461">
              <a:off x="6322319" y="835555"/>
              <a:ext cx="127864" cy="333355"/>
            </a:xfrm>
            <a:custGeom>
              <a:avLst/>
              <a:gdLst/>
              <a:ahLst/>
              <a:cxnLst/>
              <a:rect l="l" t="t" r="r" b="b"/>
              <a:pathLst>
                <a:path w="1293" h="3371" extrusionOk="0">
                  <a:moveTo>
                    <a:pt x="899" y="2977"/>
                  </a:moveTo>
                  <a:lnTo>
                    <a:pt x="1236" y="562"/>
                  </a:lnTo>
                  <a:cubicBezTo>
                    <a:pt x="1293" y="337"/>
                    <a:pt x="1124" y="113"/>
                    <a:pt x="843" y="56"/>
                  </a:cubicBezTo>
                  <a:lnTo>
                    <a:pt x="843" y="56"/>
                  </a:lnTo>
                  <a:cubicBezTo>
                    <a:pt x="619" y="0"/>
                    <a:pt x="394" y="225"/>
                    <a:pt x="394" y="450"/>
                  </a:cubicBezTo>
                  <a:lnTo>
                    <a:pt x="57" y="2809"/>
                  </a:lnTo>
                  <a:cubicBezTo>
                    <a:pt x="1" y="3089"/>
                    <a:pt x="169" y="3314"/>
                    <a:pt x="394" y="3314"/>
                  </a:cubicBezTo>
                  <a:lnTo>
                    <a:pt x="394" y="3314"/>
                  </a:lnTo>
                  <a:cubicBezTo>
                    <a:pt x="675" y="3370"/>
                    <a:pt x="899" y="3202"/>
                    <a:pt x="899" y="297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8" name="Google Shape;13868;p39"/>
            <p:cNvSpPr/>
            <p:nvPr/>
          </p:nvSpPr>
          <p:spPr>
            <a:xfrm rot="1931461">
              <a:off x="6060171" y="704613"/>
              <a:ext cx="505521" cy="411082"/>
            </a:xfrm>
            <a:custGeom>
              <a:avLst/>
              <a:gdLst/>
              <a:ahLst/>
              <a:cxnLst/>
              <a:rect l="l" t="t" r="r" b="b"/>
              <a:pathLst>
                <a:path w="5112" h="4157" extrusionOk="0">
                  <a:moveTo>
                    <a:pt x="57" y="2359"/>
                  </a:moveTo>
                  <a:cubicBezTo>
                    <a:pt x="113" y="2190"/>
                    <a:pt x="226" y="2134"/>
                    <a:pt x="394" y="2190"/>
                  </a:cubicBezTo>
                  <a:cubicBezTo>
                    <a:pt x="506" y="2190"/>
                    <a:pt x="563" y="2359"/>
                    <a:pt x="563" y="2471"/>
                  </a:cubicBezTo>
                  <a:cubicBezTo>
                    <a:pt x="506" y="2640"/>
                    <a:pt x="338" y="2696"/>
                    <a:pt x="226" y="2640"/>
                  </a:cubicBezTo>
                  <a:cubicBezTo>
                    <a:pt x="113" y="2584"/>
                    <a:pt x="1" y="2471"/>
                    <a:pt x="57" y="2359"/>
                  </a:cubicBezTo>
                  <a:close/>
                  <a:moveTo>
                    <a:pt x="1237" y="225"/>
                  </a:moveTo>
                  <a:cubicBezTo>
                    <a:pt x="1293" y="112"/>
                    <a:pt x="1461" y="0"/>
                    <a:pt x="1574" y="56"/>
                  </a:cubicBezTo>
                  <a:cubicBezTo>
                    <a:pt x="1686" y="112"/>
                    <a:pt x="1798" y="281"/>
                    <a:pt x="1742" y="393"/>
                  </a:cubicBezTo>
                  <a:cubicBezTo>
                    <a:pt x="1686" y="506"/>
                    <a:pt x="1517" y="562"/>
                    <a:pt x="1405" y="562"/>
                  </a:cubicBezTo>
                  <a:cubicBezTo>
                    <a:pt x="1293" y="506"/>
                    <a:pt x="1180" y="337"/>
                    <a:pt x="1237" y="225"/>
                  </a:cubicBezTo>
                  <a:close/>
                  <a:moveTo>
                    <a:pt x="2135" y="674"/>
                  </a:moveTo>
                  <a:cubicBezTo>
                    <a:pt x="2191" y="562"/>
                    <a:pt x="2304" y="506"/>
                    <a:pt x="2472" y="562"/>
                  </a:cubicBezTo>
                  <a:cubicBezTo>
                    <a:pt x="2585" y="562"/>
                    <a:pt x="2641" y="730"/>
                    <a:pt x="2585" y="842"/>
                  </a:cubicBezTo>
                  <a:cubicBezTo>
                    <a:pt x="2585" y="1011"/>
                    <a:pt x="2416" y="1123"/>
                    <a:pt x="2248" y="1067"/>
                  </a:cubicBezTo>
                  <a:cubicBezTo>
                    <a:pt x="2135" y="1011"/>
                    <a:pt x="2079" y="842"/>
                    <a:pt x="2135" y="730"/>
                  </a:cubicBezTo>
                  <a:close/>
                  <a:moveTo>
                    <a:pt x="4101" y="1404"/>
                  </a:moveTo>
                  <a:cubicBezTo>
                    <a:pt x="4101" y="1292"/>
                    <a:pt x="4045" y="1123"/>
                    <a:pt x="3932" y="1067"/>
                  </a:cubicBezTo>
                  <a:cubicBezTo>
                    <a:pt x="3820" y="1011"/>
                    <a:pt x="3652" y="1123"/>
                    <a:pt x="3596" y="1236"/>
                  </a:cubicBezTo>
                  <a:cubicBezTo>
                    <a:pt x="3539" y="1348"/>
                    <a:pt x="3652" y="1516"/>
                    <a:pt x="3764" y="1573"/>
                  </a:cubicBezTo>
                  <a:cubicBezTo>
                    <a:pt x="3876" y="1573"/>
                    <a:pt x="4045" y="1516"/>
                    <a:pt x="4101" y="1404"/>
                  </a:cubicBezTo>
                  <a:close/>
                  <a:moveTo>
                    <a:pt x="5056" y="1573"/>
                  </a:moveTo>
                  <a:cubicBezTo>
                    <a:pt x="5112" y="1460"/>
                    <a:pt x="5056" y="1292"/>
                    <a:pt x="4943" y="1236"/>
                  </a:cubicBezTo>
                  <a:cubicBezTo>
                    <a:pt x="4775" y="1179"/>
                    <a:pt x="4663" y="1292"/>
                    <a:pt x="4606" y="1404"/>
                  </a:cubicBezTo>
                  <a:cubicBezTo>
                    <a:pt x="4550" y="1516"/>
                    <a:pt x="4606" y="1685"/>
                    <a:pt x="4775" y="1741"/>
                  </a:cubicBezTo>
                  <a:cubicBezTo>
                    <a:pt x="4887" y="1741"/>
                    <a:pt x="5000" y="1685"/>
                    <a:pt x="5056" y="1573"/>
                  </a:cubicBezTo>
                  <a:close/>
                  <a:moveTo>
                    <a:pt x="4719" y="3932"/>
                  </a:moveTo>
                  <a:cubicBezTo>
                    <a:pt x="4775" y="3819"/>
                    <a:pt x="4719" y="3651"/>
                    <a:pt x="4606" y="3651"/>
                  </a:cubicBezTo>
                  <a:cubicBezTo>
                    <a:pt x="4438" y="3595"/>
                    <a:pt x="4326" y="3651"/>
                    <a:pt x="4269" y="3763"/>
                  </a:cubicBezTo>
                  <a:cubicBezTo>
                    <a:pt x="4213" y="3932"/>
                    <a:pt x="4269" y="4044"/>
                    <a:pt x="4438" y="4100"/>
                  </a:cubicBezTo>
                  <a:cubicBezTo>
                    <a:pt x="4550" y="4156"/>
                    <a:pt x="4663" y="4044"/>
                    <a:pt x="4719" y="3932"/>
                  </a:cubicBezTo>
                  <a:close/>
                  <a:moveTo>
                    <a:pt x="3764" y="3763"/>
                  </a:moveTo>
                  <a:cubicBezTo>
                    <a:pt x="3764" y="3651"/>
                    <a:pt x="3708" y="3482"/>
                    <a:pt x="3596" y="3482"/>
                  </a:cubicBezTo>
                  <a:cubicBezTo>
                    <a:pt x="3483" y="3426"/>
                    <a:pt x="3315" y="3482"/>
                    <a:pt x="3259" y="3595"/>
                  </a:cubicBezTo>
                  <a:cubicBezTo>
                    <a:pt x="3259" y="3763"/>
                    <a:pt x="3315" y="3875"/>
                    <a:pt x="3427" y="3932"/>
                  </a:cubicBezTo>
                  <a:cubicBezTo>
                    <a:pt x="3539" y="3988"/>
                    <a:pt x="3708" y="3875"/>
                    <a:pt x="3764" y="3763"/>
                  </a:cubicBezTo>
                  <a:close/>
                  <a:moveTo>
                    <a:pt x="956" y="2808"/>
                  </a:moveTo>
                  <a:cubicBezTo>
                    <a:pt x="956" y="2696"/>
                    <a:pt x="1124" y="2584"/>
                    <a:pt x="1237" y="2640"/>
                  </a:cubicBezTo>
                  <a:cubicBezTo>
                    <a:pt x="1349" y="2696"/>
                    <a:pt x="1461" y="2864"/>
                    <a:pt x="1405" y="2977"/>
                  </a:cubicBezTo>
                  <a:cubicBezTo>
                    <a:pt x="1349" y="3089"/>
                    <a:pt x="1237" y="3145"/>
                    <a:pt x="1068" y="3145"/>
                  </a:cubicBezTo>
                  <a:cubicBezTo>
                    <a:pt x="956" y="3089"/>
                    <a:pt x="900" y="2921"/>
                    <a:pt x="956" y="28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9" name="Google Shape;13869;p39"/>
            <p:cNvSpPr/>
            <p:nvPr/>
          </p:nvSpPr>
          <p:spPr>
            <a:xfrm rot="1931461">
              <a:off x="6060949" y="721451"/>
              <a:ext cx="499884" cy="394468"/>
            </a:xfrm>
            <a:custGeom>
              <a:avLst/>
              <a:gdLst/>
              <a:ahLst/>
              <a:cxnLst/>
              <a:rect l="l" t="t" r="r" b="b"/>
              <a:pathLst>
                <a:path w="5055" h="3989" extrusionOk="0">
                  <a:moveTo>
                    <a:pt x="506" y="2135"/>
                  </a:moveTo>
                  <a:cubicBezTo>
                    <a:pt x="506" y="2191"/>
                    <a:pt x="506" y="2247"/>
                    <a:pt x="506" y="2303"/>
                  </a:cubicBezTo>
                  <a:cubicBezTo>
                    <a:pt x="449" y="2472"/>
                    <a:pt x="281" y="2528"/>
                    <a:pt x="169" y="2472"/>
                  </a:cubicBezTo>
                  <a:cubicBezTo>
                    <a:pt x="112" y="2472"/>
                    <a:pt x="56" y="2416"/>
                    <a:pt x="56" y="2416"/>
                  </a:cubicBezTo>
                  <a:cubicBezTo>
                    <a:pt x="0" y="2359"/>
                    <a:pt x="0" y="2303"/>
                    <a:pt x="56" y="2247"/>
                  </a:cubicBezTo>
                  <a:cubicBezTo>
                    <a:pt x="112" y="2079"/>
                    <a:pt x="225" y="2022"/>
                    <a:pt x="393" y="2079"/>
                  </a:cubicBezTo>
                  <a:cubicBezTo>
                    <a:pt x="393" y="2079"/>
                    <a:pt x="449" y="2135"/>
                    <a:pt x="506" y="2135"/>
                  </a:cubicBezTo>
                  <a:close/>
                  <a:moveTo>
                    <a:pt x="1236" y="169"/>
                  </a:moveTo>
                  <a:cubicBezTo>
                    <a:pt x="1292" y="57"/>
                    <a:pt x="1404" y="1"/>
                    <a:pt x="1573" y="1"/>
                  </a:cubicBezTo>
                  <a:cubicBezTo>
                    <a:pt x="1573" y="1"/>
                    <a:pt x="1629" y="57"/>
                    <a:pt x="1685" y="113"/>
                  </a:cubicBezTo>
                  <a:cubicBezTo>
                    <a:pt x="1685" y="169"/>
                    <a:pt x="1685" y="225"/>
                    <a:pt x="1685" y="281"/>
                  </a:cubicBezTo>
                  <a:cubicBezTo>
                    <a:pt x="1629" y="394"/>
                    <a:pt x="1460" y="450"/>
                    <a:pt x="1348" y="394"/>
                  </a:cubicBezTo>
                  <a:cubicBezTo>
                    <a:pt x="1292" y="394"/>
                    <a:pt x="1292" y="394"/>
                    <a:pt x="1236" y="338"/>
                  </a:cubicBezTo>
                  <a:cubicBezTo>
                    <a:pt x="1236" y="281"/>
                    <a:pt x="1236" y="225"/>
                    <a:pt x="1236" y="169"/>
                  </a:cubicBezTo>
                  <a:close/>
                  <a:moveTo>
                    <a:pt x="2134" y="618"/>
                  </a:moveTo>
                  <a:cubicBezTo>
                    <a:pt x="2191" y="506"/>
                    <a:pt x="2303" y="450"/>
                    <a:pt x="2471" y="506"/>
                  </a:cubicBezTo>
                  <a:cubicBezTo>
                    <a:pt x="2471" y="506"/>
                    <a:pt x="2528" y="506"/>
                    <a:pt x="2584" y="562"/>
                  </a:cubicBezTo>
                  <a:cubicBezTo>
                    <a:pt x="2584" y="618"/>
                    <a:pt x="2584" y="674"/>
                    <a:pt x="2584" y="731"/>
                  </a:cubicBezTo>
                  <a:cubicBezTo>
                    <a:pt x="2528" y="899"/>
                    <a:pt x="2359" y="955"/>
                    <a:pt x="2191" y="899"/>
                  </a:cubicBezTo>
                  <a:cubicBezTo>
                    <a:pt x="2191" y="843"/>
                    <a:pt x="2134" y="843"/>
                    <a:pt x="2078" y="787"/>
                  </a:cubicBezTo>
                  <a:cubicBezTo>
                    <a:pt x="2078" y="731"/>
                    <a:pt x="2078" y="674"/>
                    <a:pt x="2078" y="618"/>
                  </a:cubicBezTo>
                  <a:close/>
                  <a:moveTo>
                    <a:pt x="4044" y="1068"/>
                  </a:moveTo>
                  <a:cubicBezTo>
                    <a:pt x="3988" y="1011"/>
                    <a:pt x="3932" y="1011"/>
                    <a:pt x="3932" y="1011"/>
                  </a:cubicBezTo>
                  <a:cubicBezTo>
                    <a:pt x="3763" y="955"/>
                    <a:pt x="3651" y="1011"/>
                    <a:pt x="3595" y="1124"/>
                  </a:cubicBezTo>
                  <a:cubicBezTo>
                    <a:pt x="3595" y="1180"/>
                    <a:pt x="3595" y="1236"/>
                    <a:pt x="3595" y="1292"/>
                  </a:cubicBezTo>
                  <a:cubicBezTo>
                    <a:pt x="3595" y="1348"/>
                    <a:pt x="3651" y="1348"/>
                    <a:pt x="3707" y="1405"/>
                  </a:cubicBezTo>
                  <a:cubicBezTo>
                    <a:pt x="3819" y="1405"/>
                    <a:pt x="3988" y="1348"/>
                    <a:pt x="4044" y="1236"/>
                  </a:cubicBezTo>
                  <a:cubicBezTo>
                    <a:pt x="4044" y="1180"/>
                    <a:pt x="4044" y="1124"/>
                    <a:pt x="4044" y="1068"/>
                  </a:cubicBezTo>
                  <a:close/>
                  <a:moveTo>
                    <a:pt x="4999" y="1236"/>
                  </a:moveTo>
                  <a:cubicBezTo>
                    <a:pt x="4999" y="1180"/>
                    <a:pt x="4943" y="1180"/>
                    <a:pt x="4886" y="1180"/>
                  </a:cubicBezTo>
                  <a:cubicBezTo>
                    <a:pt x="4774" y="1124"/>
                    <a:pt x="4606" y="1180"/>
                    <a:pt x="4606" y="1292"/>
                  </a:cubicBezTo>
                  <a:cubicBezTo>
                    <a:pt x="4549" y="1348"/>
                    <a:pt x="4549" y="1405"/>
                    <a:pt x="4606" y="1461"/>
                  </a:cubicBezTo>
                  <a:cubicBezTo>
                    <a:pt x="4606" y="1517"/>
                    <a:pt x="4662" y="1517"/>
                    <a:pt x="4718" y="1573"/>
                  </a:cubicBezTo>
                  <a:cubicBezTo>
                    <a:pt x="4830" y="1629"/>
                    <a:pt x="4943" y="1517"/>
                    <a:pt x="4999" y="1405"/>
                  </a:cubicBezTo>
                  <a:cubicBezTo>
                    <a:pt x="5055" y="1348"/>
                    <a:pt x="5055" y="1292"/>
                    <a:pt x="4999" y="1236"/>
                  </a:cubicBezTo>
                  <a:close/>
                  <a:moveTo>
                    <a:pt x="4662" y="3595"/>
                  </a:moveTo>
                  <a:cubicBezTo>
                    <a:pt x="4662" y="3595"/>
                    <a:pt x="4606" y="3539"/>
                    <a:pt x="4549" y="3539"/>
                  </a:cubicBezTo>
                  <a:cubicBezTo>
                    <a:pt x="4437" y="3483"/>
                    <a:pt x="4269" y="3539"/>
                    <a:pt x="4269" y="3707"/>
                  </a:cubicBezTo>
                  <a:cubicBezTo>
                    <a:pt x="4212" y="3764"/>
                    <a:pt x="4212" y="3820"/>
                    <a:pt x="4269" y="3876"/>
                  </a:cubicBezTo>
                  <a:cubicBezTo>
                    <a:pt x="4269" y="3876"/>
                    <a:pt x="4325" y="3932"/>
                    <a:pt x="4381" y="3932"/>
                  </a:cubicBezTo>
                  <a:cubicBezTo>
                    <a:pt x="4493" y="3988"/>
                    <a:pt x="4606" y="3932"/>
                    <a:pt x="4662" y="3764"/>
                  </a:cubicBezTo>
                  <a:cubicBezTo>
                    <a:pt x="4718" y="3707"/>
                    <a:pt x="4718" y="3651"/>
                    <a:pt x="4662" y="3595"/>
                  </a:cubicBezTo>
                  <a:close/>
                  <a:moveTo>
                    <a:pt x="3707" y="3427"/>
                  </a:moveTo>
                  <a:cubicBezTo>
                    <a:pt x="3651" y="3427"/>
                    <a:pt x="3595" y="3370"/>
                    <a:pt x="3595" y="3370"/>
                  </a:cubicBezTo>
                  <a:cubicBezTo>
                    <a:pt x="3426" y="3314"/>
                    <a:pt x="3314" y="3370"/>
                    <a:pt x="3258" y="3539"/>
                  </a:cubicBezTo>
                  <a:cubicBezTo>
                    <a:pt x="3258" y="3595"/>
                    <a:pt x="3258" y="3651"/>
                    <a:pt x="3258" y="3651"/>
                  </a:cubicBezTo>
                  <a:cubicBezTo>
                    <a:pt x="3314" y="3707"/>
                    <a:pt x="3314" y="3764"/>
                    <a:pt x="3370" y="3764"/>
                  </a:cubicBezTo>
                  <a:cubicBezTo>
                    <a:pt x="3482" y="3820"/>
                    <a:pt x="3651" y="3764"/>
                    <a:pt x="3707" y="3595"/>
                  </a:cubicBezTo>
                  <a:cubicBezTo>
                    <a:pt x="3707" y="3539"/>
                    <a:pt x="3707" y="3483"/>
                    <a:pt x="3707" y="3427"/>
                  </a:cubicBezTo>
                  <a:close/>
                  <a:moveTo>
                    <a:pt x="955" y="2753"/>
                  </a:moveTo>
                  <a:cubicBezTo>
                    <a:pt x="955" y="2584"/>
                    <a:pt x="1123" y="2528"/>
                    <a:pt x="1236" y="2584"/>
                  </a:cubicBezTo>
                  <a:cubicBezTo>
                    <a:pt x="1292" y="2584"/>
                    <a:pt x="1348" y="2640"/>
                    <a:pt x="1348" y="2696"/>
                  </a:cubicBezTo>
                  <a:cubicBezTo>
                    <a:pt x="1404" y="2696"/>
                    <a:pt x="1404" y="2753"/>
                    <a:pt x="1348" y="2809"/>
                  </a:cubicBezTo>
                  <a:cubicBezTo>
                    <a:pt x="1292" y="2977"/>
                    <a:pt x="1180" y="3033"/>
                    <a:pt x="1067" y="2977"/>
                  </a:cubicBezTo>
                  <a:cubicBezTo>
                    <a:pt x="1011" y="2977"/>
                    <a:pt x="955" y="2921"/>
                    <a:pt x="955" y="2921"/>
                  </a:cubicBezTo>
                  <a:cubicBezTo>
                    <a:pt x="899" y="2865"/>
                    <a:pt x="899" y="2809"/>
                    <a:pt x="955" y="27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0" name="Google Shape;13870;p39"/>
            <p:cNvSpPr/>
            <p:nvPr/>
          </p:nvSpPr>
          <p:spPr>
            <a:xfrm rot="1931461">
              <a:off x="6510149" y="387332"/>
              <a:ext cx="427794" cy="427794"/>
            </a:xfrm>
            <a:custGeom>
              <a:avLst/>
              <a:gdLst/>
              <a:ahLst/>
              <a:cxnLst/>
              <a:rect l="l" t="t" r="r" b="b"/>
              <a:pathLst>
                <a:path w="4326" h="4326" extrusionOk="0">
                  <a:moveTo>
                    <a:pt x="1517" y="394"/>
                  </a:moveTo>
                  <a:cubicBezTo>
                    <a:pt x="2528" y="1"/>
                    <a:pt x="3595" y="506"/>
                    <a:pt x="3988" y="1517"/>
                  </a:cubicBezTo>
                  <a:cubicBezTo>
                    <a:pt x="4325" y="2472"/>
                    <a:pt x="3820" y="3595"/>
                    <a:pt x="2809" y="3932"/>
                  </a:cubicBezTo>
                  <a:cubicBezTo>
                    <a:pt x="1854" y="4325"/>
                    <a:pt x="731" y="3820"/>
                    <a:pt x="394" y="2809"/>
                  </a:cubicBezTo>
                  <a:cubicBezTo>
                    <a:pt x="1" y="1798"/>
                    <a:pt x="506" y="731"/>
                    <a:pt x="1517" y="3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39"/>
            <p:cNvSpPr/>
            <p:nvPr/>
          </p:nvSpPr>
          <p:spPr>
            <a:xfrm rot="1931461">
              <a:off x="8275154" y="339205"/>
              <a:ext cx="244553" cy="222204"/>
            </a:xfrm>
            <a:custGeom>
              <a:avLst/>
              <a:gdLst/>
              <a:ahLst/>
              <a:cxnLst/>
              <a:rect l="l" t="t" r="r" b="b"/>
              <a:pathLst>
                <a:path w="2473" h="2247" extrusionOk="0">
                  <a:moveTo>
                    <a:pt x="225" y="899"/>
                  </a:moveTo>
                  <a:cubicBezTo>
                    <a:pt x="562" y="281"/>
                    <a:pt x="1293" y="0"/>
                    <a:pt x="1910" y="337"/>
                  </a:cubicBezTo>
                  <a:cubicBezTo>
                    <a:pt x="2191" y="450"/>
                    <a:pt x="2360" y="674"/>
                    <a:pt x="2472" y="955"/>
                  </a:cubicBezTo>
                  <a:cubicBezTo>
                    <a:pt x="2360" y="787"/>
                    <a:pt x="2247" y="674"/>
                    <a:pt x="2079" y="618"/>
                  </a:cubicBezTo>
                  <a:cubicBezTo>
                    <a:pt x="1461" y="281"/>
                    <a:pt x="731" y="562"/>
                    <a:pt x="394" y="1180"/>
                  </a:cubicBezTo>
                  <a:cubicBezTo>
                    <a:pt x="225" y="1517"/>
                    <a:pt x="225" y="1910"/>
                    <a:pt x="394" y="2247"/>
                  </a:cubicBezTo>
                  <a:cubicBezTo>
                    <a:pt x="57" y="1854"/>
                    <a:pt x="1" y="1292"/>
                    <a:pt x="282" y="8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2" name="Google Shape;13872;p39"/>
            <p:cNvSpPr/>
            <p:nvPr/>
          </p:nvSpPr>
          <p:spPr>
            <a:xfrm rot="1931461">
              <a:off x="6610489" y="439788"/>
              <a:ext cx="244454" cy="222204"/>
            </a:xfrm>
            <a:custGeom>
              <a:avLst/>
              <a:gdLst/>
              <a:ahLst/>
              <a:cxnLst/>
              <a:rect l="l" t="t" r="r" b="b"/>
              <a:pathLst>
                <a:path w="2472" h="2247" extrusionOk="0">
                  <a:moveTo>
                    <a:pt x="169" y="843"/>
                  </a:moveTo>
                  <a:cubicBezTo>
                    <a:pt x="506" y="225"/>
                    <a:pt x="1292" y="0"/>
                    <a:pt x="1854" y="337"/>
                  </a:cubicBezTo>
                  <a:cubicBezTo>
                    <a:pt x="2135" y="450"/>
                    <a:pt x="2303" y="674"/>
                    <a:pt x="2472" y="899"/>
                  </a:cubicBezTo>
                  <a:cubicBezTo>
                    <a:pt x="2360" y="786"/>
                    <a:pt x="2191" y="674"/>
                    <a:pt x="2079" y="618"/>
                  </a:cubicBezTo>
                  <a:cubicBezTo>
                    <a:pt x="1461" y="281"/>
                    <a:pt x="675" y="506"/>
                    <a:pt x="394" y="1123"/>
                  </a:cubicBezTo>
                  <a:cubicBezTo>
                    <a:pt x="225" y="1460"/>
                    <a:pt x="225" y="1910"/>
                    <a:pt x="394" y="2247"/>
                  </a:cubicBezTo>
                  <a:cubicBezTo>
                    <a:pt x="57" y="1854"/>
                    <a:pt x="1" y="1292"/>
                    <a:pt x="225" y="8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39"/>
            <p:cNvSpPr/>
            <p:nvPr/>
          </p:nvSpPr>
          <p:spPr>
            <a:xfrm rot="1931461">
              <a:off x="8238307" y="364350"/>
              <a:ext cx="277779" cy="277779"/>
            </a:xfrm>
            <a:custGeom>
              <a:avLst/>
              <a:gdLst/>
              <a:ahLst/>
              <a:cxnLst/>
              <a:rect l="l" t="t" r="r" b="b"/>
              <a:pathLst>
                <a:path w="2809" h="2809" extrusionOk="0">
                  <a:moveTo>
                    <a:pt x="1012" y="225"/>
                  </a:moveTo>
                  <a:cubicBezTo>
                    <a:pt x="1629" y="0"/>
                    <a:pt x="2360" y="337"/>
                    <a:pt x="2584" y="955"/>
                  </a:cubicBezTo>
                  <a:cubicBezTo>
                    <a:pt x="2809" y="1629"/>
                    <a:pt x="2528" y="2359"/>
                    <a:pt x="1854" y="2584"/>
                  </a:cubicBezTo>
                  <a:cubicBezTo>
                    <a:pt x="1180" y="2808"/>
                    <a:pt x="506" y="2471"/>
                    <a:pt x="225" y="1854"/>
                  </a:cubicBezTo>
                  <a:cubicBezTo>
                    <a:pt x="1" y="1180"/>
                    <a:pt x="338" y="450"/>
                    <a:pt x="1012" y="2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39"/>
            <p:cNvSpPr/>
            <p:nvPr/>
          </p:nvSpPr>
          <p:spPr>
            <a:xfrm rot="1931461">
              <a:off x="6588952" y="461430"/>
              <a:ext cx="277878" cy="277779"/>
            </a:xfrm>
            <a:custGeom>
              <a:avLst/>
              <a:gdLst/>
              <a:ahLst/>
              <a:cxnLst/>
              <a:rect l="l" t="t" r="r" b="b"/>
              <a:pathLst>
                <a:path w="2810" h="2809" extrusionOk="0">
                  <a:moveTo>
                    <a:pt x="956" y="225"/>
                  </a:moveTo>
                  <a:cubicBezTo>
                    <a:pt x="1573" y="1"/>
                    <a:pt x="2304" y="338"/>
                    <a:pt x="2584" y="1012"/>
                  </a:cubicBezTo>
                  <a:cubicBezTo>
                    <a:pt x="2809" y="1629"/>
                    <a:pt x="2472" y="2360"/>
                    <a:pt x="1854" y="2584"/>
                  </a:cubicBezTo>
                  <a:cubicBezTo>
                    <a:pt x="1236" y="2809"/>
                    <a:pt x="506" y="2472"/>
                    <a:pt x="226" y="1854"/>
                  </a:cubicBezTo>
                  <a:cubicBezTo>
                    <a:pt x="1" y="1236"/>
                    <a:pt x="338" y="506"/>
                    <a:pt x="956" y="2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5" name="Google Shape;13875;p39"/>
            <p:cNvSpPr/>
            <p:nvPr/>
          </p:nvSpPr>
          <p:spPr>
            <a:xfrm rot="1931461">
              <a:off x="7084295" y="199395"/>
              <a:ext cx="955367" cy="716649"/>
            </a:xfrm>
            <a:custGeom>
              <a:avLst/>
              <a:gdLst/>
              <a:ahLst/>
              <a:cxnLst/>
              <a:rect l="l" t="t" r="r" b="b"/>
              <a:pathLst>
                <a:path w="9661" h="7247" extrusionOk="0">
                  <a:moveTo>
                    <a:pt x="0" y="6067"/>
                  </a:moveTo>
                  <a:lnTo>
                    <a:pt x="8874" y="1"/>
                  </a:lnTo>
                  <a:lnTo>
                    <a:pt x="9660" y="1180"/>
                  </a:lnTo>
                  <a:lnTo>
                    <a:pt x="786" y="72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6" name="Google Shape;13876;p39"/>
            <p:cNvSpPr/>
            <p:nvPr/>
          </p:nvSpPr>
          <p:spPr>
            <a:xfrm rot="1931461">
              <a:off x="7093705" y="224360"/>
              <a:ext cx="938754" cy="694399"/>
            </a:xfrm>
            <a:custGeom>
              <a:avLst/>
              <a:gdLst/>
              <a:ahLst/>
              <a:cxnLst/>
              <a:rect l="l" t="t" r="r" b="b"/>
              <a:pathLst>
                <a:path w="9493" h="7022" extrusionOk="0">
                  <a:moveTo>
                    <a:pt x="8875" y="1"/>
                  </a:moveTo>
                  <a:lnTo>
                    <a:pt x="9492" y="955"/>
                  </a:lnTo>
                  <a:lnTo>
                    <a:pt x="618" y="7021"/>
                  </a:lnTo>
                  <a:lnTo>
                    <a:pt x="1" y="6066"/>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7" name="Google Shape;13877;p39"/>
            <p:cNvSpPr/>
            <p:nvPr/>
          </p:nvSpPr>
          <p:spPr>
            <a:xfrm rot="1931461">
              <a:off x="7111140" y="279429"/>
              <a:ext cx="905428" cy="644361"/>
            </a:xfrm>
            <a:custGeom>
              <a:avLst/>
              <a:gdLst/>
              <a:ahLst/>
              <a:cxnLst/>
              <a:rect l="l" t="t" r="r" b="b"/>
              <a:pathLst>
                <a:path w="9156" h="6516" extrusionOk="0">
                  <a:moveTo>
                    <a:pt x="8818" y="0"/>
                  </a:moveTo>
                  <a:lnTo>
                    <a:pt x="9155" y="449"/>
                  </a:lnTo>
                  <a:lnTo>
                    <a:pt x="281" y="6515"/>
                  </a:lnTo>
                  <a:lnTo>
                    <a:pt x="1" y="6066"/>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39"/>
            <p:cNvSpPr/>
            <p:nvPr/>
          </p:nvSpPr>
          <p:spPr>
            <a:xfrm rot="1931461">
              <a:off x="8258084" y="452607"/>
              <a:ext cx="244454" cy="216666"/>
            </a:xfrm>
            <a:custGeom>
              <a:avLst/>
              <a:gdLst/>
              <a:ahLst/>
              <a:cxnLst/>
              <a:rect l="l" t="t" r="r" b="b"/>
              <a:pathLst>
                <a:path w="2472" h="2191" extrusionOk="0">
                  <a:moveTo>
                    <a:pt x="1966" y="1"/>
                  </a:moveTo>
                  <a:cubicBezTo>
                    <a:pt x="2078" y="113"/>
                    <a:pt x="2134" y="225"/>
                    <a:pt x="2191" y="338"/>
                  </a:cubicBezTo>
                  <a:cubicBezTo>
                    <a:pt x="2471" y="1011"/>
                    <a:pt x="2134" y="1685"/>
                    <a:pt x="1517" y="1966"/>
                  </a:cubicBezTo>
                  <a:cubicBezTo>
                    <a:pt x="955" y="2191"/>
                    <a:pt x="281" y="1910"/>
                    <a:pt x="0" y="1405"/>
                  </a:cubicBezTo>
                  <a:cubicBezTo>
                    <a:pt x="337" y="1798"/>
                    <a:pt x="899" y="1966"/>
                    <a:pt x="1404" y="1798"/>
                  </a:cubicBezTo>
                  <a:cubicBezTo>
                    <a:pt x="2022" y="1517"/>
                    <a:pt x="2359" y="843"/>
                    <a:pt x="2134" y="169"/>
                  </a:cubicBezTo>
                  <a:cubicBezTo>
                    <a:pt x="2134" y="113"/>
                    <a:pt x="2078" y="57"/>
                    <a:pt x="2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39"/>
            <p:cNvSpPr/>
            <p:nvPr/>
          </p:nvSpPr>
          <p:spPr>
            <a:xfrm rot="1931461">
              <a:off x="6601474" y="555543"/>
              <a:ext cx="238916" cy="205590"/>
            </a:xfrm>
            <a:custGeom>
              <a:avLst/>
              <a:gdLst/>
              <a:ahLst/>
              <a:cxnLst/>
              <a:rect l="l" t="t" r="r" b="b"/>
              <a:pathLst>
                <a:path w="2416" h="2079" extrusionOk="0">
                  <a:moveTo>
                    <a:pt x="1966" y="0"/>
                  </a:moveTo>
                  <a:cubicBezTo>
                    <a:pt x="2078" y="113"/>
                    <a:pt x="2134" y="225"/>
                    <a:pt x="2191" y="337"/>
                  </a:cubicBezTo>
                  <a:cubicBezTo>
                    <a:pt x="2415" y="955"/>
                    <a:pt x="2078" y="1629"/>
                    <a:pt x="1460" y="1910"/>
                  </a:cubicBezTo>
                  <a:cubicBezTo>
                    <a:pt x="955" y="2078"/>
                    <a:pt x="337" y="1854"/>
                    <a:pt x="0" y="1348"/>
                  </a:cubicBezTo>
                  <a:cubicBezTo>
                    <a:pt x="337" y="1741"/>
                    <a:pt x="899" y="1910"/>
                    <a:pt x="1348" y="1741"/>
                  </a:cubicBezTo>
                  <a:cubicBezTo>
                    <a:pt x="1966" y="1461"/>
                    <a:pt x="2303" y="787"/>
                    <a:pt x="2078" y="169"/>
                  </a:cubicBezTo>
                  <a:cubicBezTo>
                    <a:pt x="2022" y="113"/>
                    <a:pt x="2022" y="56"/>
                    <a:pt x="1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33">
          <a:extLst>
            <a:ext uri="{FF2B5EF4-FFF2-40B4-BE49-F238E27FC236}">
              <a16:creationId xmlns:a16="http://schemas.microsoft.com/office/drawing/2014/main" id="{FDA700E4-D19F-3F3B-CF26-DE21266435B7}"/>
            </a:ext>
          </a:extLst>
        </p:cNvPr>
        <p:cNvGrpSpPr/>
        <p:nvPr/>
      </p:nvGrpSpPr>
      <p:grpSpPr>
        <a:xfrm>
          <a:off x="0" y="0"/>
          <a:ext cx="0" cy="0"/>
          <a:chOff x="0" y="0"/>
          <a:chExt cx="0" cy="0"/>
        </a:xfrm>
      </p:grpSpPr>
      <p:sp>
        <p:nvSpPr>
          <p:cNvPr id="14134" name="Google Shape;14134;p44">
            <a:extLst>
              <a:ext uri="{FF2B5EF4-FFF2-40B4-BE49-F238E27FC236}">
                <a16:creationId xmlns:a16="http://schemas.microsoft.com/office/drawing/2014/main" id="{9CF631D0-D727-EBF0-A1FC-EA67C03F370B}"/>
              </a:ext>
            </a:extLst>
          </p:cNvPr>
          <p:cNvSpPr txBox="1">
            <a:spLocks noGrp="1"/>
          </p:cNvSpPr>
          <p:nvPr>
            <p:ph type="title"/>
          </p:nvPr>
        </p:nvSpPr>
        <p:spPr>
          <a:xfrm>
            <a:off x="736286" y="337846"/>
            <a:ext cx="4238400" cy="1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MATLAB Simulations</a:t>
            </a:r>
            <a:endParaRPr dirty="0"/>
          </a:p>
        </p:txBody>
      </p:sp>
      <p:sp>
        <p:nvSpPr>
          <p:cNvPr id="14135" name="Google Shape;14135;p44">
            <a:extLst>
              <a:ext uri="{FF2B5EF4-FFF2-40B4-BE49-F238E27FC236}">
                <a16:creationId xmlns:a16="http://schemas.microsoft.com/office/drawing/2014/main" id="{CD5C01A0-7A9D-5539-EE25-E2EB05339139}"/>
              </a:ext>
            </a:extLst>
          </p:cNvPr>
          <p:cNvSpPr txBox="1">
            <a:spLocks noGrp="1"/>
          </p:cNvSpPr>
          <p:nvPr>
            <p:ph type="body" idx="1"/>
          </p:nvPr>
        </p:nvSpPr>
        <p:spPr>
          <a:xfrm>
            <a:off x="680720" y="1413552"/>
            <a:ext cx="4238400" cy="22932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US" dirty="0"/>
              <a:t>We used joint-space trajectory planning, where we defined the initial and final positions of the end-effector, made initial guesses for the joint angles, and generated smooth joint angle arrays for motion. The plot here shows the robot's motion in the x, y, and z axes, illustrating the planned trajectory.</a:t>
            </a:r>
            <a:endParaRPr dirty="0"/>
          </a:p>
        </p:txBody>
      </p:sp>
      <p:grpSp>
        <p:nvGrpSpPr>
          <p:cNvPr id="14140" name="Google Shape;14140;p44">
            <a:extLst>
              <a:ext uri="{FF2B5EF4-FFF2-40B4-BE49-F238E27FC236}">
                <a16:creationId xmlns:a16="http://schemas.microsoft.com/office/drawing/2014/main" id="{27F05201-7B30-EE8A-06E1-BDBCA5623562}"/>
              </a:ext>
            </a:extLst>
          </p:cNvPr>
          <p:cNvGrpSpPr/>
          <p:nvPr/>
        </p:nvGrpSpPr>
        <p:grpSpPr>
          <a:xfrm>
            <a:off x="1292105" y="4511988"/>
            <a:ext cx="300558" cy="283271"/>
            <a:chOff x="1292105" y="4511988"/>
            <a:chExt cx="300558" cy="283271"/>
          </a:xfrm>
        </p:grpSpPr>
        <p:sp>
          <p:nvSpPr>
            <p:cNvPr id="14141" name="Google Shape;14141;p44">
              <a:extLst>
                <a:ext uri="{FF2B5EF4-FFF2-40B4-BE49-F238E27FC236}">
                  <a16:creationId xmlns:a16="http://schemas.microsoft.com/office/drawing/2014/main" id="{A91F70D3-A8C1-0B52-8EB0-9947ADB88129}"/>
                </a:ext>
              </a:extLst>
            </p:cNvPr>
            <p:cNvSpPr/>
            <p:nvPr/>
          </p:nvSpPr>
          <p:spPr>
            <a:xfrm>
              <a:off x="1292105" y="4511988"/>
              <a:ext cx="300557" cy="283271"/>
            </a:xfrm>
            <a:custGeom>
              <a:avLst/>
              <a:gdLst/>
              <a:ahLst/>
              <a:cxnLst/>
              <a:rect l="l" t="t" r="r" b="b"/>
              <a:pathLst>
                <a:path w="2921" h="2753" extrusionOk="0">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44">
              <a:extLst>
                <a:ext uri="{FF2B5EF4-FFF2-40B4-BE49-F238E27FC236}">
                  <a16:creationId xmlns:a16="http://schemas.microsoft.com/office/drawing/2014/main" id="{4E656008-B702-10EE-6D6D-3B076AC1C2B1}"/>
                </a:ext>
              </a:extLst>
            </p:cNvPr>
            <p:cNvSpPr/>
            <p:nvPr/>
          </p:nvSpPr>
          <p:spPr>
            <a:xfrm>
              <a:off x="1349830" y="4535140"/>
              <a:ext cx="242833" cy="225444"/>
            </a:xfrm>
            <a:custGeom>
              <a:avLst/>
              <a:gdLst/>
              <a:ahLst/>
              <a:cxnLst/>
              <a:rect l="l" t="t" r="r" b="b"/>
              <a:pathLst>
                <a:path w="2360" h="2191" extrusionOk="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44">
              <a:extLst>
                <a:ext uri="{FF2B5EF4-FFF2-40B4-BE49-F238E27FC236}">
                  <a16:creationId xmlns:a16="http://schemas.microsoft.com/office/drawing/2014/main" id="{9A076D68-A880-8642-F109-D50F3A3D29B1}"/>
                </a:ext>
              </a:extLst>
            </p:cNvPr>
            <p:cNvSpPr/>
            <p:nvPr/>
          </p:nvSpPr>
          <p:spPr>
            <a:xfrm>
              <a:off x="1355695" y="4581340"/>
              <a:ext cx="167616" cy="179244"/>
            </a:xfrm>
            <a:custGeom>
              <a:avLst/>
              <a:gdLst/>
              <a:ahLst/>
              <a:cxnLst/>
              <a:rect l="l" t="t" r="r" b="b"/>
              <a:pathLst>
                <a:path w="1629" h="1742" extrusionOk="0">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44">
              <a:extLst>
                <a:ext uri="{FF2B5EF4-FFF2-40B4-BE49-F238E27FC236}">
                  <a16:creationId xmlns:a16="http://schemas.microsoft.com/office/drawing/2014/main" id="{D54B95CE-0FBE-B9B6-8BBE-937E70CDF8F8}"/>
                </a:ext>
              </a:extLst>
            </p:cNvPr>
            <p:cNvSpPr/>
            <p:nvPr/>
          </p:nvSpPr>
          <p:spPr>
            <a:xfrm>
              <a:off x="1384506" y="4610254"/>
              <a:ext cx="115757" cy="109892"/>
            </a:xfrm>
            <a:custGeom>
              <a:avLst/>
              <a:gdLst/>
              <a:ahLst/>
              <a:cxnLst/>
              <a:rect l="l" t="t" r="r" b="b"/>
              <a:pathLst>
                <a:path w="1125" h="1068" extrusionOk="0">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5" name="Google Shape;14145;p44">
            <a:extLst>
              <a:ext uri="{FF2B5EF4-FFF2-40B4-BE49-F238E27FC236}">
                <a16:creationId xmlns:a16="http://schemas.microsoft.com/office/drawing/2014/main" id="{F630DF73-B53F-7C2F-556D-E7A680FDE146}"/>
              </a:ext>
            </a:extLst>
          </p:cNvPr>
          <p:cNvGrpSpPr/>
          <p:nvPr/>
        </p:nvGrpSpPr>
        <p:grpSpPr>
          <a:xfrm>
            <a:off x="1823769" y="4475313"/>
            <a:ext cx="156092" cy="306422"/>
            <a:chOff x="474406" y="2974600"/>
            <a:chExt cx="106759" cy="209577"/>
          </a:xfrm>
        </p:grpSpPr>
        <p:sp>
          <p:nvSpPr>
            <p:cNvPr id="14146" name="Google Shape;14146;p44">
              <a:extLst>
                <a:ext uri="{FF2B5EF4-FFF2-40B4-BE49-F238E27FC236}">
                  <a16:creationId xmlns:a16="http://schemas.microsoft.com/office/drawing/2014/main" id="{376E5F15-A2C1-A68B-8582-C602E0977774}"/>
                </a:ext>
              </a:extLst>
            </p:cNvPr>
            <p:cNvSpPr/>
            <p:nvPr/>
          </p:nvSpPr>
          <p:spPr>
            <a:xfrm>
              <a:off x="474406" y="2974600"/>
              <a:ext cx="106759" cy="209577"/>
            </a:xfrm>
            <a:custGeom>
              <a:avLst/>
              <a:gdLst/>
              <a:ahLst/>
              <a:cxnLst/>
              <a:rect l="l" t="t" r="r" b="b"/>
              <a:pathLst>
                <a:path w="1517" h="2978" extrusionOk="0">
                  <a:moveTo>
                    <a:pt x="1517" y="2977"/>
                  </a:moveTo>
                  <a:lnTo>
                    <a:pt x="0" y="2977"/>
                  </a:lnTo>
                  <a:lnTo>
                    <a:pt x="0" y="731"/>
                  </a:lnTo>
                  <a:cubicBezTo>
                    <a:pt x="0" y="0"/>
                    <a:pt x="1517" y="0"/>
                    <a:pt x="1517" y="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44">
              <a:extLst>
                <a:ext uri="{FF2B5EF4-FFF2-40B4-BE49-F238E27FC236}">
                  <a16:creationId xmlns:a16="http://schemas.microsoft.com/office/drawing/2014/main" id="{656D587B-5F3B-7FCA-74F5-CA1797BE42CF}"/>
                </a:ext>
              </a:extLst>
            </p:cNvPr>
            <p:cNvSpPr/>
            <p:nvPr/>
          </p:nvSpPr>
          <p:spPr>
            <a:xfrm>
              <a:off x="474406" y="2982482"/>
              <a:ext cx="98877" cy="201695"/>
            </a:xfrm>
            <a:custGeom>
              <a:avLst/>
              <a:gdLst/>
              <a:ahLst/>
              <a:cxnLst/>
              <a:rect l="l" t="t" r="r" b="b"/>
              <a:pathLst>
                <a:path w="1405" h="2866" extrusionOk="0">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44">
              <a:extLst>
                <a:ext uri="{FF2B5EF4-FFF2-40B4-BE49-F238E27FC236}">
                  <a16:creationId xmlns:a16="http://schemas.microsoft.com/office/drawing/2014/main" id="{C2B0EAAE-25B8-C721-332F-19D6DF313068}"/>
                </a:ext>
              </a:extLst>
            </p:cNvPr>
            <p:cNvSpPr/>
            <p:nvPr/>
          </p:nvSpPr>
          <p:spPr>
            <a:xfrm>
              <a:off x="482288" y="3014151"/>
              <a:ext cx="83113" cy="98877"/>
            </a:xfrm>
            <a:custGeom>
              <a:avLst/>
              <a:gdLst/>
              <a:ahLst/>
              <a:cxnLst/>
              <a:rect l="l" t="t" r="r" b="b"/>
              <a:pathLst>
                <a:path w="1181" h="1405" extrusionOk="0">
                  <a:moveTo>
                    <a:pt x="1068" y="618"/>
                  </a:moveTo>
                  <a:cubicBezTo>
                    <a:pt x="1180" y="1404"/>
                    <a:pt x="1" y="1404"/>
                    <a:pt x="57" y="618"/>
                  </a:cubicBezTo>
                  <a:cubicBezTo>
                    <a:pt x="169" y="0"/>
                    <a:pt x="1012" y="0"/>
                    <a:pt x="1068"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44">
              <a:extLst>
                <a:ext uri="{FF2B5EF4-FFF2-40B4-BE49-F238E27FC236}">
                  <a16:creationId xmlns:a16="http://schemas.microsoft.com/office/drawing/2014/main" id="{98A7AECB-82AD-A0F8-D5E9-A4DD858E3B53}"/>
                </a:ext>
              </a:extLst>
            </p:cNvPr>
            <p:cNvSpPr/>
            <p:nvPr/>
          </p:nvSpPr>
          <p:spPr>
            <a:xfrm>
              <a:off x="482288" y="3029915"/>
              <a:ext cx="79172" cy="59397"/>
            </a:xfrm>
            <a:custGeom>
              <a:avLst/>
              <a:gdLst/>
              <a:ahLst/>
              <a:cxnLst/>
              <a:rect l="l" t="t" r="r" b="b"/>
              <a:pathLst>
                <a:path w="1125" h="844" extrusionOk="0">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0" name="Google Shape;14150;p44">
            <a:extLst>
              <a:ext uri="{FF2B5EF4-FFF2-40B4-BE49-F238E27FC236}">
                <a16:creationId xmlns:a16="http://schemas.microsoft.com/office/drawing/2014/main" id="{EDB66BDD-BBE8-996C-93AC-E4FACD02717C}"/>
              </a:ext>
            </a:extLst>
          </p:cNvPr>
          <p:cNvGrpSpPr/>
          <p:nvPr/>
        </p:nvGrpSpPr>
        <p:grpSpPr>
          <a:xfrm>
            <a:off x="8231129" y="4410538"/>
            <a:ext cx="230087" cy="393387"/>
            <a:chOff x="1267792" y="5309150"/>
            <a:chExt cx="230087" cy="393387"/>
          </a:xfrm>
        </p:grpSpPr>
        <p:sp>
          <p:nvSpPr>
            <p:cNvPr id="14151" name="Google Shape;14151;p44">
              <a:extLst>
                <a:ext uri="{FF2B5EF4-FFF2-40B4-BE49-F238E27FC236}">
                  <a16:creationId xmlns:a16="http://schemas.microsoft.com/office/drawing/2014/main" id="{5996D93D-4ACA-8738-D230-B0E36B8FC776}"/>
                </a:ext>
              </a:extLst>
            </p:cNvPr>
            <p:cNvSpPr/>
            <p:nvPr/>
          </p:nvSpPr>
          <p:spPr>
            <a:xfrm>
              <a:off x="1267792" y="5309150"/>
              <a:ext cx="230087" cy="393387"/>
            </a:xfrm>
            <a:custGeom>
              <a:avLst/>
              <a:gdLst/>
              <a:ahLst/>
              <a:cxnLst/>
              <a:rect l="l" t="t" r="r" b="b"/>
              <a:pathLst>
                <a:path w="3483" h="5955" extrusionOk="0">
                  <a:moveTo>
                    <a:pt x="3483" y="1"/>
                  </a:moveTo>
                  <a:lnTo>
                    <a:pt x="3483" y="5954"/>
                  </a:lnTo>
                  <a:lnTo>
                    <a:pt x="0" y="595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44">
              <a:extLst>
                <a:ext uri="{FF2B5EF4-FFF2-40B4-BE49-F238E27FC236}">
                  <a16:creationId xmlns:a16="http://schemas.microsoft.com/office/drawing/2014/main" id="{B1F51C26-5E65-B603-046C-DCFA19FE8E6D}"/>
                </a:ext>
              </a:extLst>
            </p:cNvPr>
            <p:cNvSpPr/>
            <p:nvPr/>
          </p:nvSpPr>
          <p:spPr>
            <a:xfrm>
              <a:off x="1416227" y="5309150"/>
              <a:ext cx="81650" cy="393387"/>
            </a:xfrm>
            <a:custGeom>
              <a:avLst/>
              <a:gdLst/>
              <a:ahLst/>
              <a:cxnLst/>
              <a:rect l="l" t="t" r="r" b="b"/>
              <a:pathLst>
                <a:path w="1236" h="5955" extrusionOk="0">
                  <a:moveTo>
                    <a:pt x="1236" y="1"/>
                  </a:moveTo>
                  <a:lnTo>
                    <a:pt x="1236"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44">
              <a:extLst>
                <a:ext uri="{FF2B5EF4-FFF2-40B4-BE49-F238E27FC236}">
                  <a16:creationId xmlns:a16="http://schemas.microsoft.com/office/drawing/2014/main" id="{EEED4B08-D40D-C110-CF4C-6FB4CCF1E5DA}"/>
                </a:ext>
              </a:extLst>
            </p:cNvPr>
            <p:cNvSpPr/>
            <p:nvPr/>
          </p:nvSpPr>
          <p:spPr>
            <a:xfrm>
              <a:off x="1312316" y="5309150"/>
              <a:ext cx="44591" cy="393387"/>
            </a:xfrm>
            <a:custGeom>
              <a:avLst/>
              <a:gdLst/>
              <a:ahLst/>
              <a:cxnLst/>
              <a:rect l="l" t="t" r="r" b="b"/>
              <a:pathLst>
                <a:path w="675" h="5955" extrusionOk="0">
                  <a:moveTo>
                    <a:pt x="674" y="1"/>
                  </a:moveTo>
                  <a:lnTo>
                    <a:pt x="674"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4" name="Google Shape;14154;p44">
            <a:extLst>
              <a:ext uri="{FF2B5EF4-FFF2-40B4-BE49-F238E27FC236}">
                <a16:creationId xmlns:a16="http://schemas.microsoft.com/office/drawing/2014/main" id="{6B39C383-EC37-61DC-D9B9-70A40839B755}"/>
              </a:ext>
            </a:extLst>
          </p:cNvPr>
          <p:cNvGrpSpPr/>
          <p:nvPr/>
        </p:nvGrpSpPr>
        <p:grpSpPr>
          <a:xfrm>
            <a:off x="5904950" y="12813"/>
            <a:ext cx="1826977" cy="1978320"/>
            <a:chOff x="6900550" y="0"/>
            <a:chExt cx="1826977" cy="1978320"/>
          </a:xfrm>
        </p:grpSpPr>
        <p:sp>
          <p:nvSpPr>
            <p:cNvPr id="14155" name="Google Shape;14155;p44">
              <a:extLst>
                <a:ext uri="{FF2B5EF4-FFF2-40B4-BE49-F238E27FC236}">
                  <a16:creationId xmlns:a16="http://schemas.microsoft.com/office/drawing/2014/main" id="{F70CD2ED-1DCE-2800-7982-0E900519FA6C}"/>
                </a:ext>
              </a:extLst>
            </p:cNvPr>
            <p:cNvSpPr/>
            <p:nvPr/>
          </p:nvSpPr>
          <p:spPr>
            <a:xfrm>
              <a:off x="7560428" y="392485"/>
              <a:ext cx="241041" cy="38227"/>
            </a:xfrm>
            <a:custGeom>
              <a:avLst/>
              <a:gdLst/>
              <a:ahLst/>
              <a:cxnLst/>
              <a:rect l="l" t="t" r="r" b="b"/>
              <a:pathLst>
                <a:path w="3941" h="625" extrusionOk="0">
                  <a:moveTo>
                    <a:pt x="0" y="625"/>
                  </a:moveTo>
                  <a:lnTo>
                    <a:pt x="3941" y="625"/>
                  </a:lnTo>
                  <a:lnTo>
                    <a:pt x="3769" y="0"/>
                  </a:lnTo>
                  <a:lnTo>
                    <a:pt x="1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6" name="Google Shape;14156;p44">
              <a:extLst>
                <a:ext uri="{FF2B5EF4-FFF2-40B4-BE49-F238E27FC236}">
                  <a16:creationId xmlns:a16="http://schemas.microsoft.com/office/drawing/2014/main" id="{4F17E038-F5B8-5DC9-B799-9508E2A31141}"/>
                </a:ext>
              </a:extLst>
            </p:cNvPr>
            <p:cNvSpPr/>
            <p:nvPr/>
          </p:nvSpPr>
          <p:spPr>
            <a:xfrm>
              <a:off x="7560428" y="240983"/>
              <a:ext cx="241041" cy="36942"/>
            </a:xfrm>
            <a:custGeom>
              <a:avLst/>
              <a:gdLst/>
              <a:ahLst/>
              <a:cxnLst/>
              <a:rect l="l" t="t" r="r" b="b"/>
              <a:pathLst>
                <a:path w="3941" h="604" extrusionOk="0">
                  <a:moveTo>
                    <a:pt x="0" y="604"/>
                  </a:moveTo>
                  <a:lnTo>
                    <a:pt x="3941" y="604"/>
                  </a:lnTo>
                  <a:lnTo>
                    <a:pt x="3769" y="1"/>
                  </a:lnTo>
                  <a:lnTo>
                    <a:pt x="1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7" name="Google Shape;14157;p44">
              <a:extLst>
                <a:ext uri="{FF2B5EF4-FFF2-40B4-BE49-F238E27FC236}">
                  <a16:creationId xmlns:a16="http://schemas.microsoft.com/office/drawing/2014/main" id="{A99CA039-EF65-25C8-091B-AB6E0404EB54}"/>
                </a:ext>
              </a:extLst>
            </p:cNvPr>
            <p:cNvSpPr/>
            <p:nvPr/>
          </p:nvSpPr>
          <p:spPr>
            <a:xfrm>
              <a:off x="7560428" y="354257"/>
              <a:ext cx="241041" cy="38288"/>
            </a:xfrm>
            <a:custGeom>
              <a:avLst/>
              <a:gdLst/>
              <a:ahLst/>
              <a:cxnLst/>
              <a:rect l="l" t="t" r="r" b="b"/>
              <a:pathLst>
                <a:path w="3941" h="626" extrusionOk="0">
                  <a:moveTo>
                    <a:pt x="0" y="1"/>
                  </a:moveTo>
                  <a:lnTo>
                    <a:pt x="3941" y="1"/>
                  </a:lnTo>
                  <a:lnTo>
                    <a:pt x="3769" y="625"/>
                  </a:lnTo>
                  <a:lnTo>
                    <a:pt x="172"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8" name="Google Shape;14158;p44">
              <a:extLst>
                <a:ext uri="{FF2B5EF4-FFF2-40B4-BE49-F238E27FC236}">
                  <a16:creationId xmlns:a16="http://schemas.microsoft.com/office/drawing/2014/main" id="{A2EB6F98-FAA9-7F59-82C2-F71FA79C5E28}"/>
                </a:ext>
              </a:extLst>
            </p:cNvPr>
            <p:cNvSpPr/>
            <p:nvPr/>
          </p:nvSpPr>
          <p:spPr>
            <a:xfrm>
              <a:off x="7560428" y="277865"/>
              <a:ext cx="241041" cy="38288"/>
            </a:xfrm>
            <a:custGeom>
              <a:avLst/>
              <a:gdLst/>
              <a:ahLst/>
              <a:cxnLst/>
              <a:rect l="l" t="t" r="r" b="b"/>
              <a:pathLst>
                <a:path w="3941" h="626" extrusionOk="0">
                  <a:moveTo>
                    <a:pt x="0" y="1"/>
                  </a:moveTo>
                  <a:lnTo>
                    <a:pt x="3941" y="1"/>
                  </a:lnTo>
                  <a:lnTo>
                    <a:pt x="3769" y="625"/>
                  </a:lnTo>
                  <a:lnTo>
                    <a:pt x="172"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9" name="Google Shape;14159;p44">
              <a:extLst>
                <a:ext uri="{FF2B5EF4-FFF2-40B4-BE49-F238E27FC236}">
                  <a16:creationId xmlns:a16="http://schemas.microsoft.com/office/drawing/2014/main" id="{7A2F8F83-3074-FC64-7615-F57D2C5DF143}"/>
                </a:ext>
              </a:extLst>
            </p:cNvPr>
            <p:cNvSpPr/>
            <p:nvPr/>
          </p:nvSpPr>
          <p:spPr>
            <a:xfrm>
              <a:off x="7560428" y="202817"/>
              <a:ext cx="241041" cy="38227"/>
            </a:xfrm>
            <a:custGeom>
              <a:avLst/>
              <a:gdLst/>
              <a:ahLst/>
              <a:cxnLst/>
              <a:rect l="l" t="t" r="r" b="b"/>
              <a:pathLst>
                <a:path w="3941" h="625" extrusionOk="0">
                  <a:moveTo>
                    <a:pt x="0" y="0"/>
                  </a:moveTo>
                  <a:lnTo>
                    <a:pt x="3941" y="0"/>
                  </a:lnTo>
                  <a:lnTo>
                    <a:pt x="3769" y="625"/>
                  </a:lnTo>
                  <a:lnTo>
                    <a:pt x="172"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44">
              <a:extLst>
                <a:ext uri="{FF2B5EF4-FFF2-40B4-BE49-F238E27FC236}">
                  <a16:creationId xmlns:a16="http://schemas.microsoft.com/office/drawing/2014/main" id="{FF41B185-274B-E336-62F3-9E608F2AF8DA}"/>
                </a:ext>
              </a:extLst>
            </p:cNvPr>
            <p:cNvSpPr/>
            <p:nvPr/>
          </p:nvSpPr>
          <p:spPr>
            <a:xfrm>
              <a:off x="7560428" y="316092"/>
              <a:ext cx="241041" cy="38227"/>
            </a:xfrm>
            <a:custGeom>
              <a:avLst/>
              <a:gdLst/>
              <a:ahLst/>
              <a:cxnLst/>
              <a:rect l="l" t="t" r="r" b="b"/>
              <a:pathLst>
                <a:path w="3941" h="625" extrusionOk="0">
                  <a:moveTo>
                    <a:pt x="0" y="625"/>
                  </a:moveTo>
                  <a:lnTo>
                    <a:pt x="3941" y="625"/>
                  </a:lnTo>
                  <a:lnTo>
                    <a:pt x="3769" y="0"/>
                  </a:lnTo>
                  <a:lnTo>
                    <a:pt x="1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1" name="Google Shape;14161;p44">
              <a:extLst>
                <a:ext uri="{FF2B5EF4-FFF2-40B4-BE49-F238E27FC236}">
                  <a16:creationId xmlns:a16="http://schemas.microsoft.com/office/drawing/2014/main" id="{563F8F53-9B81-9EB4-9E6B-709016F6667B}"/>
                </a:ext>
              </a:extLst>
            </p:cNvPr>
            <p:cNvSpPr/>
            <p:nvPr/>
          </p:nvSpPr>
          <p:spPr>
            <a:xfrm>
              <a:off x="7913401" y="392485"/>
              <a:ext cx="241041" cy="38227"/>
            </a:xfrm>
            <a:custGeom>
              <a:avLst/>
              <a:gdLst/>
              <a:ahLst/>
              <a:cxnLst/>
              <a:rect l="l" t="t" r="r" b="b"/>
              <a:pathLst>
                <a:path w="3941" h="625" extrusionOk="0">
                  <a:moveTo>
                    <a:pt x="0" y="625"/>
                  </a:moveTo>
                  <a:lnTo>
                    <a:pt x="3941" y="625"/>
                  </a:lnTo>
                  <a:lnTo>
                    <a:pt x="3790" y="0"/>
                  </a:lnTo>
                  <a:lnTo>
                    <a:pt x="1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2" name="Google Shape;14162;p44">
              <a:extLst>
                <a:ext uri="{FF2B5EF4-FFF2-40B4-BE49-F238E27FC236}">
                  <a16:creationId xmlns:a16="http://schemas.microsoft.com/office/drawing/2014/main" id="{DEB02AE3-2BCD-F265-EE05-6D56390FF747}"/>
                </a:ext>
              </a:extLst>
            </p:cNvPr>
            <p:cNvSpPr/>
            <p:nvPr/>
          </p:nvSpPr>
          <p:spPr>
            <a:xfrm>
              <a:off x="7913401" y="240983"/>
              <a:ext cx="241041" cy="36942"/>
            </a:xfrm>
            <a:custGeom>
              <a:avLst/>
              <a:gdLst/>
              <a:ahLst/>
              <a:cxnLst/>
              <a:rect l="l" t="t" r="r" b="b"/>
              <a:pathLst>
                <a:path w="3941" h="604" extrusionOk="0">
                  <a:moveTo>
                    <a:pt x="0" y="604"/>
                  </a:moveTo>
                  <a:lnTo>
                    <a:pt x="3941" y="604"/>
                  </a:lnTo>
                  <a:lnTo>
                    <a:pt x="3790" y="1"/>
                  </a:lnTo>
                  <a:lnTo>
                    <a:pt x="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44">
              <a:extLst>
                <a:ext uri="{FF2B5EF4-FFF2-40B4-BE49-F238E27FC236}">
                  <a16:creationId xmlns:a16="http://schemas.microsoft.com/office/drawing/2014/main" id="{B5566128-044F-FCCC-14C2-2E18BD965577}"/>
                </a:ext>
              </a:extLst>
            </p:cNvPr>
            <p:cNvSpPr/>
            <p:nvPr/>
          </p:nvSpPr>
          <p:spPr>
            <a:xfrm>
              <a:off x="7913401" y="354257"/>
              <a:ext cx="241041" cy="38288"/>
            </a:xfrm>
            <a:custGeom>
              <a:avLst/>
              <a:gdLst/>
              <a:ahLst/>
              <a:cxnLst/>
              <a:rect l="l" t="t" r="r" b="b"/>
              <a:pathLst>
                <a:path w="3941" h="626" extrusionOk="0">
                  <a:moveTo>
                    <a:pt x="0" y="1"/>
                  </a:moveTo>
                  <a:lnTo>
                    <a:pt x="3941" y="1"/>
                  </a:lnTo>
                  <a:lnTo>
                    <a:pt x="3790" y="625"/>
                  </a:lnTo>
                  <a:lnTo>
                    <a:pt x="194"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44">
              <a:extLst>
                <a:ext uri="{FF2B5EF4-FFF2-40B4-BE49-F238E27FC236}">
                  <a16:creationId xmlns:a16="http://schemas.microsoft.com/office/drawing/2014/main" id="{AC960D21-78A0-202D-74A3-93C2FFC7DE8C}"/>
                </a:ext>
              </a:extLst>
            </p:cNvPr>
            <p:cNvSpPr/>
            <p:nvPr/>
          </p:nvSpPr>
          <p:spPr>
            <a:xfrm>
              <a:off x="7913401" y="277865"/>
              <a:ext cx="241041" cy="38288"/>
            </a:xfrm>
            <a:custGeom>
              <a:avLst/>
              <a:gdLst/>
              <a:ahLst/>
              <a:cxnLst/>
              <a:rect l="l" t="t" r="r" b="b"/>
              <a:pathLst>
                <a:path w="3941" h="626" extrusionOk="0">
                  <a:moveTo>
                    <a:pt x="0" y="1"/>
                  </a:moveTo>
                  <a:lnTo>
                    <a:pt x="3941" y="1"/>
                  </a:lnTo>
                  <a:lnTo>
                    <a:pt x="3790" y="625"/>
                  </a:lnTo>
                  <a:lnTo>
                    <a:pt x="194"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5" name="Google Shape;14165;p44">
              <a:extLst>
                <a:ext uri="{FF2B5EF4-FFF2-40B4-BE49-F238E27FC236}">
                  <a16:creationId xmlns:a16="http://schemas.microsoft.com/office/drawing/2014/main" id="{731DC398-D520-6F01-B760-B861043A6352}"/>
                </a:ext>
              </a:extLst>
            </p:cNvPr>
            <p:cNvSpPr/>
            <p:nvPr/>
          </p:nvSpPr>
          <p:spPr>
            <a:xfrm>
              <a:off x="7913401" y="202817"/>
              <a:ext cx="241041" cy="38227"/>
            </a:xfrm>
            <a:custGeom>
              <a:avLst/>
              <a:gdLst/>
              <a:ahLst/>
              <a:cxnLst/>
              <a:rect l="l" t="t" r="r" b="b"/>
              <a:pathLst>
                <a:path w="3941" h="625" extrusionOk="0">
                  <a:moveTo>
                    <a:pt x="0" y="0"/>
                  </a:moveTo>
                  <a:lnTo>
                    <a:pt x="3941" y="0"/>
                  </a:lnTo>
                  <a:lnTo>
                    <a:pt x="3790" y="625"/>
                  </a:lnTo>
                  <a:lnTo>
                    <a:pt x="194"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6" name="Google Shape;14166;p44">
              <a:extLst>
                <a:ext uri="{FF2B5EF4-FFF2-40B4-BE49-F238E27FC236}">
                  <a16:creationId xmlns:a16="http://schemas.microsoft.com/office/drawing/2014/main" id="{F61B0324-8DEB-BAFF-6F23-C5F89C221021}"/>
                </a:ext>
              </a:extLst>
            </p:cNvPr>
            <p:cNvSpPr/>
            <p:nvPr/>
          </p:nvSpPr>
          <p:spPr>
            <a:xfrm>
              <a:off x="7914686" y="316092"/>
              <a:ext cx="241103" cy="38227"/>
            </a:xfrm>
            <a:custGeom>
              <a:avLst/>
              <a:gdLst/>
              <a:ahLst/>
              <a:cxnLst/>
              <a:rect l="l" t="t" r="r" b="b"/>
              <a:pathLst>
                <a:path w="3942" h="625" extrusionOk="0">
                  <a:moveTo>
                    <a:pt x="1" y="625"/>
                  </a:moveTo>
                  <a:lnTo>
                    <a:pt x="3941" y="625"/>
                  </a:lnTo>
                  <a:lnTo>
                    <a:pt x="3791" y="0"/>
                  </a:lnTo>
                  <a:lnTo>
                    <a:pt x="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44">
              <a:extLst>
                <a:ext uri="{FF2B5EF4-FFF2-40B4-BE49-F238E27FC236}">
                  <a16:creationId xmlns:a16="http://schemas.microsoft.com/office/drawing/2014/main" id="{4970DB5B-513E-DBC1-EA13-6AC3AF61AE97}"/>
                </a:ext>
              </a:extLst>
            </p:cNvPr>
            <p:cNvSpPr/>
            <p:nvPr/>
          </p:nvSpPr>
          <p:spPr>
            <a:xfrm>
              <a:off x="7310148" y="68442"/>
              <a:ext cx="1102454" cy="163426"/>
            </a:xfrm>
            <a:custGeom>
              <a:avLst/>
              <a:gdLst/>
              <a:ahLst/>
              <a:cxnLst/>
              <a:rect l="l" t="t" r="r" b="b"/>
              <a:pathLst>
                <a:path w="18025" h="2672" extrusionOk="0">
                  <a:moveTo>
                    <a:pt x="9023" y="2671"/>
                  </a:moveTo>
                  <a:cubicBezTo>
                    <a:pt x="4523" y="2671"/>
                    <a:pt x="776" y="1530"/>
                    <a:pt x="1" y="1"/>
                  </a:cubicBezTo>
                  <a:lnTo>
                    <a:pt x="18025" y="1"/>
                  </a:lnTo>
                  <a:cubicBezTo>
                    <a:pt x="17249" y="1530"/>
                    <a:pt x="13502" y="2671"/>
                    <a:pt x="9023" y="2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44">
              <a:extLst>
                <a:ext uri="{FF2B5EF4-FFF2-40B4-BE49-F238E27FC236}">
                  <a16:creationId xmlns:a16="http://schemas.microsoft.com/office/drawing/2014/main" id="{AAAB8726-C9AB-4F3D-25EA-687E14BC9C47}"/>
                </a:ext>
              </a:extLst>
            </p:cNvPr>
            <p:cNvSpPr/>
            <p:nvPr/>
          </p:nvSpPr>
          <p:spPr>
            <a:xfrm>
              <a:off x="7310148" y="68442"/>
              <a:ext cx="974686" cy="118594"/>
            </a:xfrm>
            <a:custGeom>
              <a:avLst/>
              <a:gdLst/>
              <a:ahLst/>
              <a:cxnLst/>
              <a:rect l="l" t="t" r="r" b="b"/>
              <a:pathLst>
                <a:path w="15936" h="1939" extrusionOk="0">
                  <a:moveTo>
                    <a:pt x="905" y="927"/>
                  </a:moveTo>
                  <a:cubicBezTo>
                    <a:pt x="517" y="690"/>
                    <a:pt x="216" y="388"/>
                    <a:pt x="1" y="1"/>
                  </a:cubicBezTo>
                  <a:lnTo>
                    <a:pt x="15936" y="1"/>
                  </a:lnTo>
                  <a:cubicBezTo>
                    <a:pt x="14493" y="1142"/>
                    <a:pt x="11284" y="1939"/>
                    <a:pt x="7537" y="1939"/>
                  </a:cubicBezTo>
                  <a:cubicBezTo>
                    <a:pt x="4932" y="1939"/>
                    <a:pt x="2563" y="1551"/>
                    <a:pt x="905" y="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44">
              <a:extLst>
                <a:ext uri="{FF2B5EF4-FFF2-40B4-BE49-F238E27FC236}">
                  <a16:creationId xmlns:a16="http://schemas.microsoft.com/office/drawing/2014/main" id="{AD6E27C2-09C1-BCD7-8E5F-CECE26E94377}"/>
                </a:ext>
              </a:extLst>
            </p:cNvPr>
            <p:cNvSpPr/>
            <p:nvPr/>
          </p:nvSpPr>
          <p:spPr>
            <a:xfrm>
              <a:off x="7308803" y="0"/>
              <a:ext cx="1103800" cy="68502"/>
            </a:xfrm>
            <a:custGeom>
              <a:avLst/>
              <a:gdLst/>
              <a:ahLst/>
              <a:cxnLst/>
              <a:rect l="l" t="t" r="r" b="b"/>
              <a:pathLst>
                <a:path w="18047" h="1120" extrusionOk="0">
                  <a:moveTo>
                    <a:pt x="1" y="0"/>
                  </a:moveTo>
                  <a:lnTo>
                    <a:pt x="1" y="1120"/>
                  </a:lnTo>
                  <a:lnTo>
                    <a:pt x="18047" y="1120"/>
                  </a:lnTo>
                  <a:lnTo>
                    <a:pt x="18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44">
              <a:extLst>
                <a:ext uri="{FF2B5EF4-FFF2-40B4-BE49-F238E27FC236}">
                  <a16:creationId xmlns:a16="http://schemas.microsoft.com/office/drawing/2014/main" id="{1D3B9B61-9F53-BFAE-CD8A-88082F9C48F0}"/>
                </a:ext>
              </a:extLst>
            </p:cNvPr>
            <p:cNvSpPr/>
            <p:nvPr/>
          </p:nvSpPr>
          <p:spPr>
            <a:xfrm>
              <a:off x="7462934" y="429366"/>
              <a:ext cx="795602" cy="359636"/>
            </a:xfrm>
            <a:custGeom>
              <a:avLst/>
              <a:gdLst/>
              <a:ahLst/>
              <a:cxnLst/>
              <a:rect l="l" t="t" r="r" b="b"/>
              <a:pathLst>
                <a:path w="13008" h="5880" extrusionOk="0">
                  <a:moveTo>
                    <a:pt x="1357" y="0"/>
                  </a:moveTo>
                  <a:lnTo>
                    <a:pt x="11672" y="0"/>
                  </a:lnTo>
                  <a:cubicBezTo>
                    <a:pt x="12404" y="0"/>
                    <a:pt x="13007" y="1314"/>
                    <a:pt x="13007" y="2950"/>
                  </a:cubicBezTo>
                  <a:lnTo>
                    <a:pt x="13007" y="2950"/>
                  </a:lnTo>
                  <a:cubicBezTo>
                    <a:pt x="13007" y="4565"/>
                    <a:pt x="12404" y="5879"/>
                    <a:pt x="11672" y="5879"/>
                  </a:cubicBezTo>
                  <a:lnTo>
                    <a:pt x="1357" y="5879"/>
                  </a:lnTo>
                  <a:cubicBezTo>
                    <a:pt x="625" y="5879"/>
                    <a:pt x="0" y="4565"/>
                    <a:pt x="0" y="2950"/>
                  </a:cubicBezTo>
                  <a:lnTo>
                    <a:pt x="0" y="2950"/>
                  </a:lnTo>
                  <a:cubicBezTo>
                    <a:pt x="0" y="1335"/>
                    <a:pt x="603"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1" name="Google Shape;14171;p44">
              <a:extLst>
                <a:ext uri="{FF2B5EF4-FFF2-40B4-BE49-F238E27FC236}">
                  <a16:creationId xmlns:a16="http://schemas.microsoft.com/office/drawing/2014/main" id="{0355FCEA-7C72-F059-518E-04ADE8E0CA47}"/>
                </a:ext>
              </a:extLst>
            </p:cNvPr>
            <p:cNvSpPr/>
            <p:nvPr/>
          </p:nvSpPr>
          <p:spPr>
            <a:xfrm>
              <a:off x="7506421" y="476767"/>
              <a:ext cx="752115" cy="312235"/>
            </a:xfrm>
            <a:custGeom>
              <a:avLst/>
              <a:gdLst/>
              <a:ahLst/>
              <a:cxnLst/>
              <a:rect l="l" t="t" r="r" b="b"/>
              <a:pathLst>
                <a:path w="12297" h="5105" extrusionOk="0">
                  <a:moveTo>
                    <a:pt x="11865" y="22"/>
                  </a:moveTo>
                  <a:cubicBezTo>
                    <a:pt x="12167" y="711"/>
                    <a:pt x="12296" y="1422"/>
                    <a:pt x="12296" y="2154"/>
                  </a:cubicBezTo>
                  <a:lnTo>
                    <a:pt x="12296" y="2154"/>
                  </a:lnTo>
                  <a:cubicBezTo>
                    <a:pt x="12296" y="3769"/>
                    <a:pt x="11693" y="5104"/>
                    <a:pt x="10939" y="5104"/>
                  </a:cubicBezTo>
                  <a:lnTo>
                    <a:pt x="646" y="5104"/>
                  </a:lnTo>
                  <a:cubicBezTo>
                    <a:pt x="560" y="5104"/>
                    <a:pt x="495" y="5104"/>
                    <a:pt x="431" y="5061"/>
                  </a:cubicBezTo>
                  <a:cubicBezTo>
                    <a:pt x="129" y="4393"/>
                    <a:pt x="0" y="3661"/>
                    <a:pt x="22" y="2929"/>
                  </a:cubicBezTo>
                  <a:lnTo>
                    <a:pt x="22" y="2929"/>
                  </a:lnTo>
                  <a:cubicBezTo>
                    <a:pt x="22" y="1314"/>
                    <a:pt x="603" y="0"/>
                    <a:pt x="1357" y="0"/>
                  </a:cubicBezTo>
                  <a:lnTo>
                    <a:pt x="11672" y="0"/>
                  </a:lnTo>
                  <a:cubicBezTo>
                    <a:pt x="11736" y="0"/>
                    <a:pt x="11822" y="0"/>
                    <a:pt x="11887" y="2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44">
              <a:extLst>
                <a:ext uri="{FF2B5EF4-FFF2-40B4-BE49-F238E27FC236}">
                  <a16:creationId xmlns:a16="http://schemas.microsoft.com/office/drawing/2014/main" id="{88303A23-EB1B-9228-2420-3E79C3E514AE}"/>
                </a:ext>
              </a:extLst>
            </p:cNvPr>
            <p:cNvSpPr/>
            <p:nvPr/>
          </p:nvSpPr>
          <p:spPr>
            <a:xfrm>
              <a:off x="7506421" y="476767"/>
              <a:ext cx="729730" cy="280614"/>
            </a:xfrm>
            <a:custGeom>
              <a:avLst/>
              <a:gdLst/>
              <a:ahLst/>
              <a:cxnLst/>
              <a:rect l="l" t="t" r="r" b="b"/>
              <a:pathLst>
                <a:path w="11931" h="4588" extrusionOk="0">
                  <a:moveTo>
                    <a:pt x="237" y="4587"/>
                  </a:moveTo>
                  <a:cubicBezTo>
                    <a:pt x="86" y="4049"/>
                    <a:pt x="0" y="3489"/>
                    <a:pt x="22" y="2929"/>
                  </a:cubicBezTo>
                  <a:lnTo>
                    <a:pt x="22" y="2929"/>
                  </a:lnTo>
                  <a:cubicBezTo>
                    <a:pt x="22" y="1314"/>
                    <a:pt x="603" y="0"/>
                    <a:pt x="1357" y="0"/>
                  </a:cubicBezTo>
                  <a:lnTo>
                    <a:pt x="11693" y="0"/>
                  </a:lnTo>
                  <a:cubicBezTo>
                    <a:pt x="11844" y="539"/>
                    <a:pt x="11930" y="1077"/>
                    <a:pt x="11930" y="1637"/>
                  </a:cubicBezTo>
                  <a:lnTo>
                    <a:pt x="11930" y="1637"/>
                  </a:lnTo>
                  <a:cubicBezTo>
                    <a:pt x="11930" y="3252"/>
                    <a:pt x="11327" y="4587"/>
                    <a:pt x="10573" y="4587"/>
                  </a:cubicBezTo>
                  <a:lnTo>
                    <a:pt x="237" y="458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44">
              <a:extLst>
                <a:ext uri="{FF2B5EF4-FFF2-40B4-BE49-F238E27FC236}">
                  <a16:creationId xmlns:a16="http://schemas.microsoft.com/office/drawing/2014/main" id="{59FD8510-FC8E-23B6-2A92-9E19EC243616}"/>
                </a:ext>
              </a:extLst>
            </p:cNvPr>
            <p:cNvSpPr/>
            <p:nvPr/>
          </p:nvSpPr>
          <p:spPr>
            <a:xfrm>
              <a:off x="6900550" y="1552813"/>
              <a:ext cx="795612" cy="425508"/>
            </a:xfrm>
            <a:custGeom>
              <a:avLst/>
              <a:gdLst/>
              <a:ahLst/>
              <a:cxnLst/>
              <a:rect l="l" t="t" r="r" b="b"/>
              <a:pathLst>
                <a:path w="10424" h="6957" extrusionOk="0">
                  <a:moveTo>
                    <a:pt x="10423" y="1"/>
                  </a:moveTo>
                  <a:lnTo>
                    <a:pt x="0" y="3834"/>
                  </a:lnTo>
                  <a:lnTo>
                    <a:pt x="0" y="6181"/>
                  </a:lnTo>
                  <a:lnTo>
                    <a:pt x="1056" y="6913"/>
                  </a:lnTo>
                  <a:cubicBezTo>
                    <a:pt x="1099" y="6956"/>
                    <a:pt x="1185" y="6956"/>
                    <a:pt x="1228" y="6913"/>
                  </a:cubicBezTo>
                  <a:cubicBezTo>
                    <a:pt x="1293" y="6870"/>
                    <a:pt x="1293" y="6806"/>
                    <a:pt x="1271" y="6741"/>
                  </a:cubicBezTo>
                  <a:lnTo>
                    <a:pt x="819" y="6009"/>
                  </a:lnTo>
                  <a:lnTo>
                    <a:pt x="819" y="4932"/>
                  </a:lnTo>
                  <a:lnTo>
                    <a:pt x="10402" y="2090"/>
                  </a:lnTo>
                  <a:lnTo>
                    <a:pt x="10402" y="2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44">
              <a:extLst>
                <a:ext uri="{FF2B5EF4-FFF2-40B4-BE49-F238E27FC236}">
                  <a16:creationId xmlns:a16="http://schemas.microsoft.com/office/drawing/2014/main" id="{A501CB03-8617-2CBE-2F79-D09CAF1B90FF}"/>
                </a:ext>
              </a:extLst>
            </p:cNvPr>
            <p:cNvSpPr/>
            <p:nvPr/>
          </p:nvSpPr>
          <p:spPr>
            <a:xfrm>
              <a:off x="6925204" y="1577888"/>
              <a:ext cx="770959" cy="400431"/>
            </a:xfrm>
            <a:custGeom>
              <a:avLst/>
              <a:gdLst/>
              <a:ahLst/>
              <a:cxnLst/>
              <a:rect l="l" t="t" r="r" b="b"/>
              <a:pathLst>
                <a:path w="10101" h="6547" extrusionOk="0">
                  <a:moveTo>
                    <a:pt x="1" y="5987"/>
                  </a:moveTo>
                  <a:lnTo>
                    <a:pt x="733" y="6503"/>
                  </a:lnTo>
                  <a:cubicBezTo>
                    <a:pt x="797" y="6546"/>
                    <a:pt x="862" y="6546"/>
                    <a:pt x="926" y="6503"/>
                  </a:cubicBezTo>
                  <a:cubicBezTo>
                    <a:pt x="970" y="6460"/>
                    <a:pt x="991" y="6396"/>
                    <a:pt x="948" y="6331"/>
                  </a:cubicBezTo>
                  <a:lnTo>
                    <a:pt x="517" y="5599"/>
                  </a:lnTo>
                  <a:lnTo>
                    <a:pt x="517" y="4522"/>
                  </a:lnTo>
                  <a:lnTo>
                    <a:pt x="10100" y="1680"/>
                  </a:lnTo>
                  <a:lnTo>
                    <a:pt x="10100" y="0"/>
                  </a:lnTo>
                  <a:lnTo>
                    <a:pt x="1" y="370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44">
              <a:extLst>
                <a:ext uri="{FF2B5EF4-FFF2-40B4-BE49-F238E27FC236}">
                  <a16:creationId xmlns:a16="http://schemas.microsoft.com/office/drawing/2014/main" id="{E9336F7B-D2DC-50D1-E1AF-53A2B419B24B}"/>
                </a:ext>
              </a:extLst>
            </p:cNvPr>
            <p:cNvSpPr/>
            <p:nvPr/>
          </p:nvSpPr>
          <p:spPr>
            <a:xfrm>
              <a:off x="8010825" y="1552813"/>
              <a:ext cx="716702" cy="425508"/>
            </a:xfrm>
            <a:custGeom>
              <a:avLst/>
              <a:gdLst/>
              <a:ahLst/>
              <a:cxnLst/>
              <a:rect l="l" t="t" r="r" b="b"/>
              <a:pathLst>
                <a:path w="10424" h="6957" extrusionOk="0">
                  <a:moveTo>
                    <a:pt x="1" y="1"/>
                  </a:moveTo>
                  <a:lnTo>
                    <a:pt x="10423" y="3834"/>
                  </a:lnTo>
                  <a:lnTo>
                    <a:pt x="10423" y="6181"/>
                  </a:lnTo>
                  <a:lnTo>
                    <a:pt x="9368" y="6913"/>
                  </a:lnTo>
                  <a:cubicBezTo>
                    <a:pt x="9303" y="6956"/>
                    <a:pt x="9239" y="6956"/>
                    <a:pt x="9174" y="6913"/>
                  </a:cubicBezTo>
                  <a:cubicBezTo>
                    <a:pt x="9131" y="6870"/>
                    <a:pt x="9110" y="6806"/>
                    <a:pt x="9153" y="6741"/>
                  </a:cubicBezTo>
                  <a:lnTo>
                    <a:pt x="9583" y="6009"/>
                  </a:lnTo>
                  <a:lnTo>
                    <a:pt x="9583" y="4932"/>
                  </a:lnTo>
                  <a:lnTo>
                    <a:pt x="1" y="206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44">
              <a:extLst>
                <a:ext uri="{FF2B5EF4-FFF2-40B4-BE49-F238E27FC236}">
                  <a16:creationId xmlns:a16="http://schemas.microsoft.com/office/drawing/2014/main" id="{5257355E-0BC5-7722-9316-80159497EE17}"/>
                </a:ext>
              </a:extLst>
            </p:cNvPr>
            <p:cNvSpPr/>
            <p:nvPr/>
          </p:nvSpPr>
          <p:spPr>
            <a:xfrm>
              <a:off x="8010825" y="1579172"/>
              <a:ext cx="716702" cy="396516"/>
            </a:xfrm>
            <a:custGeom>
              <a:avLst/>
              <a:gdLst/>
              <a:ahLst/>
              <a:cxnLst/>
              <a:rect l="l" t="t" r="r" b="b"/>
              <a:pathLst>
                <a:path w="10424" h="6483" extrusionOk="0">
                  <a:moveTo>
                    <a:pt x="10423" y="3726"/>
                  </a:moveTo>
                  <a:lnTo>
                    <a:pt x="10423" y="5750"/>
                  </a:lnTo>
                  <a:lnTo>
                    <a:pt x="9368" y="6482"/>
                  </a:lnTo>
                  <a:lnTo>
                    <a:pt x="9777" y="5793"/>
                  </a:lnTo>
                  <a:lnTo>
                    <a:pt x="9777" y="4889"/>
                  </a:lnTo>
                  <a:lnTo>
                    <a:pt x="9583" y="4738"/>
                  </a:lnTo>
                  <a:lnTo>
                    <a:pt x="9583" y="4480"/>
                  </a:lnTo>
                  <a:lnTo>
                    <a:pt x="1" y="1637"/>
                  </a:lnTo>
                  <a:lnTo>
                    <a:pt x="1"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44">
              <a:extLst>
                <a:ext uri="{FF2B5EF4-FFF2-40B4-BE49-F238E27FC236}">
                  <a16:creationId xmlns:a16="http://schemas.microsoft.com/office/drawing/2014/main" id="{2C5DB371-168F-EE72-067F-D3A56F8CC482}"/>
                </a:ext>
              </a:extLst>
            </p:cNvPr>
            <p:cNvSpPr/>
            <p:nvPr/>
          </p:nvSpPr>
          <p:spPr>
            <a:xfrm>
              <a:off x="7694743" y="1521252"/>
              <a:ext cx="317495" cy="172601"/>
            </a:xfrm>
            <a:custGeom>
              <a:avLst/>
              <a:gdLst/>
              <a:ahLst/>
              <a:cxnLst/>
              <a:rect l="l" t="t" r="r" b="b"/>
              <a:pathLst>
                <a:path w="5191" h="2822" extrusionOk="0">
                  <a:moveTo>
                    <a:pt x="1" y="0"/>
                  </a:moveTo>
                  <a:lnTo>
                    <a:pt x="5190" y="0"/>
                  </a:lnTo>
                  <a:lnTo>
                    <a:pt x="5190" y="2821"/>
                  </a:lnTo>
                  <a:lnTo>
                    <a:pt x="1"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8" name="Google Shape;14178;p44">
              <a:extLst>
                <a:ext uri="{FF2B5EF4-FFF2-40B4-BE49-F238E27FC236}">
                  <a16:creationId xmlns:a16="http://schemas.microsoft.com/office/drawing/2014/main" id="{85C546E0-E0BD-0197-2006-EEB6202C40CF}"/>
                </a:ext>
              </a:extLst>
            </p:cNvPr>
            <p:cNvSpPr/>
            <p:nvPr/>
          </p:nvSpPr>
          <p:spPr>
            <a:xfrm>
              <a:off x="7709238" y="1533057"/>
              <a:ext cx="302999" cy="160796"/>
            </a:xfrm>
            <a:custGeom>
              <a:avLst/>
              <a:gdLst/>
              <a:ahLst/>
              <a:cxnLst/>
              <a:rect l="l" t="t" r="r" b="b"/>
              <a:pathLst>
                <a:path w="4954" h="2629" extrusionOk="0">
                  <a:moveTo>
                    <a:pt x="4953" y="1"/>
                  </a:moveTo>
                  <a:lnTo>
                    <a:pt x="4953" y="2628"/>
                  </a:lnTo>
                  <a:lnTo>
                    <a:pt x="0" y="2628"/>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44">
              <a:extLst>
                <a:ext uri="{FF2B5EF4-FFF2-40B4-BE49-F238E27FC236}">
                  <a16:creationId xmlns:a16="http://schemas.microsoft.com/office/drawing/2014/main" id="{2AACC988-4A83-9C88-2B92-368BF0D40F55}"/>
                </a:ext>
              </a:extLst>
            </p:cNvPr>
            <p:cNvSpPr/>
            <p:nvPr/>
          </p:nvSpPr>
          <p:spPr>
            <a:xfrm>
              <a:off x="7748750" y="1293358"/>
              <a:ext cx="210766" cy="227953"/>
            </a:xfrm>
            <a:custGeom>
              <a:avLst/>
              <a:gdLst/>
              <a:ahLst/>
              <a:cxnLst/>
              <a:rect l="l" t="t" r="r" b="b"/>
              <a:pathLst>
                <a:path w="3446" h="3727" extrusionOk="0">
                  <a:moveTo>
                    <a:pt x="0" y="1"/>
                  </a:moveTo>
                  <a:lnTo>
                    <a:pt x="3446" y="1"/>
                  </a:lnTo>
                  <a:lnTo>
                    <a:pt x="3446" y="3726"/>
                  </a:lnTo>
                  <a:lnTo>
                    <a:pt x="0" y="37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44">
              <a:extLst>
                <a:ext uri="{FF2B5EF4-FFF2-40B4-BE49-F238E27FC236}">
                  <a16:creationId xmlns:a16="http://schemas.microsoft.com/office/drawing/2014/main" id="{DC59AF1D-22E2-9366-245C-98CDCC1E7CCB}"/>
                </a:ext>
              </a:extLst>
            </p:cNvPr>
            <p:cNvSpPr/>
            <p:nvPr/>
          </p:nvSpPr>
          <p:spPr>
            <a:xfrm>
              <a:off x="7804041" y="770473"/>
              <a:ext cx="100184" cy="522939"/>
            </a:xfrm>
            <a:custGeom>
              <a:avLst/>
              <a:gdLst/>
              <a:ahLst/>
              <a:cxnLst/>
              <a:rect l="l" t="t" r="r" b="b"/>
              <a:pathLst>
                <a:path w="1638" h="8550" extrusionOk="0">
                  <a:moveTo>
                    <a:pt x="1" y="1"/>
                  </a:moveTo>
                  <a:lnTo>
                    <a:pt x="1637" y="1"/>
                  </a:lnTo>
                  <a:lnTo>
                    <a:pt x="1637" y="8550"/>
                  </a:lnTo>
                  <a:lnTo>
                    <a:pt x="1" y="855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44">
              <a:extLst>
                <a:ext uri="{FF2B5EF4-FFF2-40B4-BE49-F238E27FC236}">
                  <a16:creationId xmlns:a16="http://schemas.microsoft.com/office/drawing/2014/main" id="{147AFB6B-2A82-8AF2-458E-98275F7F6DF8}"/>
                </a:ext>
              </a:extLst>
            </p:cNvPr>
            <p:cNvSpPr/>
            <p:nvPr/>
          </p:nvSpPr>
          <p:spPr>
            <a:xfrm>
              <a:off x="7804041" y="770473"/>
              <a:ext cx="100184" cy="425508"/>
            </a:xfrm>
            <a:custGeom>
              <a:avLst/>
              <a:gdLst/>
              <a:ahLst/>
              <a:cxnLst/>
              <a:rect l="l" t="t" r="r" b="b"/>
              <a:pathLst>
                <a:path w="1638" h="6957" extrusionOk="0">
                  <a:moveTo>
                    <a:pt x="1" y="1"/>
                  </a:moveTo>
                  <a:lnTo>
                    <a:pt x="1637" y="1"/>
                  </a:lnTo>
                  <a:lnTo>
                    <a:pt x="1637" y="6956"/>
                  </a:lnTo>
                  <a:cubicBezTo>
                    <a:pt x="1551" y="6956"/>
                    <a:pt x="1465" y="6956"/>
                    <a:pt x="1379" y="6956"/>
                  </a:cubicBezTo>
                  <a:lnTo>
                    <a:pt x="1379" y="6956"/>
                  </a:lnTo>
                  <a:cubicBezTo>
                    <a:pt x="884" y="6956"/>
                    <a:pt x="388" y="6762"/>
                    <a:pt x="1" y="6439"/>
                  </a:cubicBezTo>
                  <a:lnTo>
                    <a:pt x="1"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44">
              <a:extLst>
                <a:ext uri="{FF2B5EF4-FFF2-40B4-BE49-F238E27FC236}">
                  <a16:creationId xmlns:a16="http://schemas.microsoft.com/office/drawing/2014/main" id="{0988214D-0C22-4837-E2D4-C5004B48A483}"/>
                </a:ext>
              </a:extLst>
            </p:cNvPr>
            <p:cNvSpPr/>
            <p:nvPr/>
          </p:nvSpPr>
          <p:spPr>
            <a:xfrm>
              <a:off x="7680247" y="412240"/>
              <a:ext cx="384651" cy="734990"/>
            </a:xfrm>
            <a:custGeom>
              <a:avLst/>
              <a:gdLst/>
              <a:ahLst/>
              <a:cxnLst/>
              <a:rect l="l" t="t" r="r" b="b"/>
              <a:pathLst>
                <a:path w="6289" h="12017" extrusionOk="0">
                  <a:moveTo>
                    <a:pt x="6267" y="3166"/>
                  </a:moveTo>
                  <a:lnTo>
                    <a:pt x="5427" y="9691"/>
                  </a:lnTo>
                  <a:cubicBezTo>
                    <a:pt x="5277" y="10961"/>
                    <a:pt x="4351" y="12016"/>
                    <a:pt x="3080" y="12016"/>
                  </a:cubicBezTo>
                  <a:lnTo>
                    <a:pt x="3080" y="12016"/>
                  </a:lnTo>
                  <a:cubicBezTo>
                    <a:pt x="1788" y="12016"/>
                    <a:pt x="905" y="10940"/>
                    <a:pt x="754" y="9669"/>
                  </a:cubicBezTo>
                  <a:lnTo>
                    <a:pt x="1" y="3123"/>
                  </a:lnTo>
                  <a:cubicBezTo>
                    <a:pt x="22" y="1400"/>
                    <a:pt x="1443" y="0"/>
                    <a:pt x="3166" y="0"/>
                  </a:cubicBezTo>
                  <a:lnTo>
                    <a:pt x="3166" y="0"/>
                  </a:lnTo>
                  <a:cubicBezTo>
                    <a:pt x="4889" y="22"/>
                    <a:pt x="6289" y="1443"/>
                    <a:pt x="6267" y="31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44">
              <a:extLst>
                <a:ext uri="{FF2B5EF4-FFF2-40B4-BE49-F238E27FC236}">
                  <a16:creationId xmlns:a16="http://schemas.microsoft.com/office/drawing/2014/main" id="{7CDAACDF-B2F5-6D3B-7221-B87B9058027A}"/>
                </a:ext>
              </a:extLst>
            </p:cNvPr>
            <p:cNvSpPr/>
            <p:nvPr/>
          </p:nvSpPr>
          <p:spPr>
            <a:xfrm>
              <a:off x="7663121" y="417500"/>
              <a:ext cx="383367" cy="734990"/>
            </a:xfrm>
            <a:custGeom>
              <a:avLst/>
              <a:gdLst/>
              <a:ahLst/>
              <a:cxnLst/>
              <a:rect l="l" t="t" r="r" b="b"/>
              <a:pathLst>
                <a:path w="6268" h="12017" extrusionOk="0">
                  <a:moveTo>
                    <a:pt x="6267" y="3166"/>
                  </a:moveTo>
                  <a:lnTo>
                    <a:pt x="5427" y="9691"/>
                  </a:lnTo>
                  <a:cubicBezTo>
                    <a:pt x="5255" y="10961"/>
                    <a:pt x="4351" y="12016"/>
                    <a:pt x="3059" y="12016"/>
                  </a:cubicBezTo>
                  <a:lnTo>
                    <a:pt x="3059" y="12016"/>
                  </a:lnTo>
                  <a:cubicBezTo>
                    <a:pt x="1788" y="12016"/>
                    <a:pt x="884" y="10940"/>
                    <a:pt x="754" y="9669"/>
                  </a:cubicBezTo>
                  <a:lnTo>
                    <a:pt x="1" y="3123"/>
                  </a:lnTo>
                  <a:cubicBezTo>
                    <a:pt x="22" y="1400"/>
                    <a:pt x="1422" y="0"/>
                    <a:pt x="3145" y="0"/>
                  </a:cubicBezTo>
                  <a:lnTo>
                    <a:pt x="3145" y="0"/>
                  </a:lnTo>
                  <a:cubicBezTo>
                    <a:pt x="4889" y="22"/>
                    <a:pt x="6267" y="1443"/>
                    <a:pt x="6267" y="31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44">
              <a:extLst>
                <a:ext uri="{FF2B5EF4-FFF2-40B4-BE49-F238E27FC236}">
                  <a16:creationId xmlns:a16="http://schemas.microsoft.com/office/drawing/2014/main" id="{0004847D-E579-1A60-5D24-528962D6A6FD}"/>
                </a:ext>
              </a:extLst>
            </p:cNvPr>
            <p:cNvSpPr/>
            <p:nvPr/>
          </p:nvSpPr>
          <p:spPr>
            <a:xfrm>
              <a:off x="7680247" y="428020"/>
              <a:ext cx="366241" cy="724470"/>
            </a:xfrm>
            <a:custGeom>
              <a:avLst/>
              <a:gdLst/>
              <a:ahLst/>
              <a:cxnLst/>
              <a:rect l="l" t="t" r="r" b="b"/>
              <a:pathLst>
                <a:path w="5988" h="11845" extrusionOk="0">
                  <a:moveTo>
                    <a:pt x="5987" y="2994"/>
                  </a:moveTo>
                  <a:lnTo>
                    <a:pt x="5147" y="9519"/>
                  </a:lnTo>
                  <a:cubicBezTo>
                    <a:pt x="4975" y="10789"/>
                    <a:pt x="4071" y="11844"/>
                    <a:pt x="2779" y="11844"/>
                  </a:cubicBezTo>
                  <a:lnTo>
                    <a:pt x="2779" y="11844"/>
                  </a:lnTo>
                  <a:cubicBezTo>
                    <a:pt x="2434" y="11844"/>
                    <a:pt x="2111" y="11758"/>
                    <a:pt x="1810" y="11608"/>
                  </a:cubicBezTo>
                  <a:cubicBezTo>
                    <a:pt x="1207" y="11134"/>
                    <a:pt x="819" y="10423"/>
                    <a:pt x="754" y="9670"/>
                  </a:cubicBezTo>
                  <a:lnTo>
                    <a:pt x="1" y="3123"/>
                  </a:lnTo>
                  <a:cubicBezTo>
                    <a:pt x="22" y="1400"/>
                    <a:pt x="1443" y="1"/>
                    <a:pt x="3166" y="22"/>
                  </a:cubicBezTo>
                  <a:lnTo>
                    <a:pt x="3166" y="22"/>
                  </a:lnTo>
                  <a:cubicBezTo>
                    <a:pt x="3683" y="22"/>
                    <a:pt x="4200" y="151"/>
                    <a:pt x="4652" y="410"/>
                  </a:cubicBezTo>
                  <a:cubicBezTo>
                    <a:pt x="5492" y="991"/>
                    <a:pt x="5987" y="1960"/>
                    <a:pt x="5987" y="299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44">
              <a:extLst>
                <a:ext uri="{FF2B5EF4-FFF2-40B4-BE49-F238E27FC236}">
                  <a16:creationId xmlns:a16="http://schemas.microsoft.com/office/drawing/2014/main" id="{AB0AF78B-F032-F843-EFFE-ECBDE48088D0}"/>
                </a:ext>
              </a:extLst>
            </p:cNvPr>
            <p:cNvSpPr/>
            <p:nvPr/>
          </p:nvSpPr>
          <p:spPr>
            <a:xfrm>
              <a:off x="7731624" y="479397"/>
              <a:ext cx="293763" cy="293763"/>
            </a:xfrm>
            <a:custGeom>
              <a:avLst/>
              <a:gdLst/>
              <a:ahLst/>
              <a:cxnLst/>
              <a:rect l="l" t="t" r="r" b="b"/>
              <a:pathLst>
                <a:path w="4803" h="4803" extrusionOk="0">
                  <a:moveTo>
                    <a:pt x="539" y="3360"/>
                  </a:moveTo>
                  <a:cubicBezTo>
                    <a:pt x="1056" y="4393"/>
                    <a:pt x="2326" y="4803"/>
                    <a:pt x="3360" y="4286"/>
                  </a:cubicBezTo>
                  <a:cubicBezTo>
                    <a:pt x="4393" y="3747"/>
                    <a:pt x="4803" y="2477"/>
                    <a:pt x="4264" y="1443"/>
                  </a:cubicBezTo>
                  <a:cubicBezTo>
                    <a:pt x="3747" y="410"/>
                    <a:pt x="2477" y="0"/>
                    <a:pt x="1443" y="539"/>
                  </a:cubicBezTo>
                  <a:cubicBezTo>
                    <a:pt x="410" y="1056"/>
                    <a:pt x="0" y="2326"/>
                    <a:pt x="539" y="336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6" name="Google Shape;14186;p44">
              <a:extLst>
                <a:ext uri="{FF2B5EF4-FFF2-40B4-BE49-F238E27FC236}">
                  <a16:creationId xmlns:a16="http://schemas.microsoft.com/office/drawing/2014/main" id="{534CB8EA-F596-8A3C-3E4C-4C1F1D440B74}"/>
                </a:ext>
              </a:extLst>
            </p:cNvPr>
            <p:cNvSpPr/>
            <p:nvPr/>
          </p:nvSpPr>
          <p:spPr>
            <a:xfrm>
              <a:off x="7727649" y="474137"/>
              <a:ext cx="262204" cy="262142"/>
            </a:xfrm>
            <a:custGeom>
              <a:avLst/>
              <a:gdLst/>
              <a:ahLst/>
              <a:cxnLst/>
              <a:rect l="l" t="t" r="r" b="b"/>
              <a:pathLst>
                <a:path w="4287" h="4286" extrusionOk="0">
                  <a:moveTo>
                    <a:pt x="44" y="2068"/>
                  </a:moveTo>
                  <a:cubicBezTo>
                    <a:pt x="1" y="3230"/>
                    <a:pt x="905" y="4200"/>
                    <a:pt x="2068" y="4243"/>
                  </a:cubicBezTo>
                  <a:cubicBezTo>
                    <a:pt x="3231" y="4286"/>
                    <a:pt x="4200" y="3360"/>
                    <a:pt x="4243" y="2218"/>
                  </a:cubicBezTo>
                  <a:cubicBezTo>
                    <a:pt x="4286" y="1056"/>
                    <a:pt x="3360" y="86"/>
                    <a:pt x="2219" y="43"/>
                  </a:cubicBezTo>
                  <a:cubicBezTo>
                    <a:pt x="1056" y="0"/>
                    <a:pt x="87" y="905"/>
                    <a:pt x="44" y="20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7" name="Google Shape;14187;p44">
              <a:extLst>
                <a:ext uri="{FF2B5EF4-FFF2-40B4-BE49-F238E27FC236}">
                  <a16:creationId xmlns:a16="http://schemas.microsoft.com/office/drawing/2014/main" id="{B677944F-F1AD-9A69-7211-9331E83A4413}"/>
                </a:ext>
              </a:extLst>
            </p:cNvPr>
            <p:cNvSpPr/>
            <p:nvPr/>
          </p:nvSpPr>
          <p:spPr>
            <a:xfrm>
              <a:off x="7744774" y="486003"/>
              <a:ext cx="243733" cy="250277"/>
            </a:xfrm>
            <a:custGeom>
              <a:avLst/>
              <a:gdLst/>
              <a:ahLst/>
              <a:cxnLst/>
              <a:rect l="l" t="t" r="r" b="b"/>
              <a:pathLst>
                <a:path w="3985" h="4092" extrusionOk="0">
                  <a:moveTo>
                    <a:pt x="776" y="3747"/>
                  </a:moveTo>
                  <a:cubicBezTo>
                    <a:pt x="1078" y="3919"/>
                    <a:pt x="1422" y="4027"/>
                    <a:pt x="1788" y="4049"/>
                  </a:cubicBezTo>
                  <a:cubicBezTo>
                    <a:pt x="2951" y="4092"/>
                    <a:pt x="3920" y="3166"/>
                    <a:pt x="3963" y="2024"/>
                  </a:cubicBezTo>
                  <a:cubicBezTo>
                    <a:pt x="3985" y="1378"/>
                    <a:pt x="3705" y="754"/>
                    <a:pt x="3209" y="323"/>
                  </a:cubicBezTo>
                  <a:cubicBezTo>
                    <a:pt x="2908" y="151"/>
                    <a:pt x="2542" y="43"/>
                    <a:pt x="2197" y="22"/>
                  </a:cubicBezTo>
                  <a:cubicBezTo>
                    <a:pt x="1034" y="0"/>
                    <a:pt x="65" y="905"/>
                    <a:pt x="22" y="2067"/>
                  </a:cubicBezTo>
                  <a:cubicBezTo>
                    <a:pt x="1" y="2713"/>
                    <a:pt x="281" y="3316"/>
                    <a:pt x="776" y="3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44">
              <a:extLst>
                <a:ext uri="{FF2B5EF4-FFF2-40B4-BE49-F238E27FC236}">
                  <a16:creationId xmlns:a16="http://schemas.microsoft.com/office/drawing/2014/main" id="{F359444D-3B35-739B-1AD0-8AB173C8BCF1}"/>
                </a:ext>
              </a:extLst>
            </p:cNvPr>
            <p:cNvSpPr/>
            <p:nvPr/>
          </p:nvSpPr>
          <p:spPr>
            <a:xfrm>
              <a:off x="7783001" y="529429"/>
              <a:ext cx="151500" cy="151561"/>
            </a:xfrm>
            <a:custGeom>
              <a:avLst/>
              <a:gdLst/>
              <a:ahLst/>
              <a:cxnLst/>
              <a:rect l="l" t="t" r="r" b="b"/>
              <a:pathLst>
                <a:path w="2477" h="2478" extrusionOk="0">
                  <a:moveTo>
                    <a:pt x="22" y="1185"/>
                  </a:moveTo>
                  <a:cubicBezTo>
                    <a:pt x="0" y="1853"/>
                    <a:pt x="517" y="2413"/>
                    <a:pt x="1185" y="2456"/>
                  </a:cubicBezTo>
                  <a:cubicBezTo>
                    <a:pt x="1852" y="2477"/>
                    <a:pt x="2434" y="1939"/>
                    <a:pt x="2455" y="1271"/>
                  </a:cubicBezTo>
                  <a:cubicBezTo>
                    <a:pt x="2477" y="604"/>
                    <a:pt x="1938" y="44"/>
                    <a:pt x="1271" y="22"/>
                  </a:cubicBezTo>
                  <a:cubicBezTo>
                    <a:pt x="603" y="1"/>
                    <a:pt x="43" y="518"/>
                    <a:pt x="22" y="11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44">
              <a:extLst>
                <a:ext uri="{FF2B5EF4-FFF2-40B4-BE49-F238E27FC236}">
                  <a16:creationId xmlns:a16="http://schemas.microsoft.com/office/drawing/2014/main" id="{FF375A1B-225B-F872-E6F1-986270844866}"/>
                </a:ext>
              </a:extLst>
            </p:cNvPr>
            <p:cNvSpPr/>
            <p:nvPr/>
          </p:nvSpPr>
          <p:spPr>
            <a:xfrm>
              <a:off x="7797497" y="544520"/>
              <a:ext cx="135720" cy="135720"/>
            </a:xfrm>
            <a:custGeom>
              <a:avLst/>
              <a:gdLst/>
              <a:ahLst/>
              <a:cxnLst/>
              <a:rect l="l" t="t" r="r" b="b"/>
              <a:pathLst>
                <a:path w="2219" h="2219" extrusionOk="0">
                  <a:moveTo>
                    <a:pt x="237" y="1939"/>
                  </a:moveTo>
                  <a:cubicBezTo>
                    <a:pt x="431" y="2111"/>
                    <a:pt x="689" y="2197"/>
                    <a:pt x="948" y="2197"/>
                  </a:cubicBezTo>
                  <a:cubicBezTo>
                    <a:pt x="1615" y="2219"/>
                    <a:pt x="2197" y="1702"/>
                    <a:pt x="2218" y="1034"/>
                  </a:cubicBezTo>
                  <a:cubicBezTo>
                    <a:pt x="2218" y="776"/>
                    <a:pt x="2154" y="517"/>
                    <a:pt x="2003" y="302"/>
                  </a:cubicBezTo>
                  <a:cubicBezTo>
                    <a:pt x="1788" y="130"/>
                    <a:pt x="1529" y="44"/>
                    <a:pt x="1271" y="22"/>
                  </a:cubicBezTo>
                  <a:cubicBezTo>
                    <a:pt x="603" y="1"/>
                    <a:pt x="22" y="539"/>
                    <a:pt x="0" y="1207"/>
                  </a:cubicBezTo>
                  <a:cubicBezTo>
                    <a:pt x="0" y="1465"/>
                    <a:pt x="86" y="1723"/>
                    <a:pt x="237" y="193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44">
              <a:extLst>
                <a:ext uri="{FF2B5EF4-FFF2-40B4-BE49-F238E27FC236}">
                  <a16:creationId xmlns:a16="http://schemas.microsoft.com/office/drawing/2014/main" id="{16A7FAC4-56C8-C869-BDA3-55F1E667A3D0}"/>
                </a:ext>
              </a:extLst>
            </p:cNvPr>
            <p:cNvSpPr/>
            <p:nvPr/>
          </p:nvSpPr>
          <p:spPr>
            <a:xfrm>
              <a:off x="7797497" y="543925"/>
              <a:ext cx="125138" cy="127830"/>
            </a:xfrm>
            <a:custGeom>
              <a:avLst/>
              <a:gdLst/>
              <a:ahLst/>
              <a:cxnLst/>
              <a:rect l="l" t="t" r="r" b="b"/>
              <a:pathLst>
                <a:path w="2046" h="2090" extrusionOk="0">
                  <a:moveTo>
                    <a:pt x="1852" y="216"/>
                  </a:moveTo>
                  <a:cubicBezTo>
                    <a:pt x="1680" y="87"/>
                    <a:pt x="1486" y="44"/>
                    <a:pt x="1271" y="22"/>
                  </a:cubicBezTo>
                  <a:cubicBezTo>
                    <a:pt x="603" y="1"/>
                    <a:pt x="22" y="539"/>
                    <a:pt x="0" y="1207"/>
                  </a:cubicBezTo>
                  <a:cubicBezTo>
                    <a:pt x="0" y="1443"/>
                    <a:pt x="65" y="1680"/>
                    <a:pt x="194" y="1874"/>
                  </a:cubicBezTo>
                  <a:cubicBezTo>
                    <a:pt x="366" y="1982"/>
                    <a:pt x="582" y="2046"/>
                    <a:pt x="775" y="2068"/>
                  </a:cubicBezTo>
                  <a:cubicBezTo>
                    <a:pt x="1465" y="2089"/>
                    <a:pt x="2024" y="1551"/>
                    <a:pt x="2046" y="884"/>
                  </a:cubicBezTo>
                  <a:cubicBezTo>
                    <a:pt x="2046" y="647"/>
                    <a:pt x="1981" y="410"/>
                    <a:pt x="1852" y="216"/>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44">
              <a:extLst>
                <a:ext uri="{FF2B5EF4-FFF2-40B4-BE49-F238E27FC236}">
                  <a16:creationId xmlns:a16="http://schemas.microsoft.com/office/drawing/2014/main" id="{3A1B3FE8-242F-F596-252E-A765168AF416}"/>
                </a:ext>
              </a:extLst>
            </p:cNvPr>
            <p:cNvSpPr/>
            <p:nvPr/>
          </p:nvSpPr>
          <p:spPr>
            <a:xfrm>
              <a:off x="7780371" y="941730"/>
              <a:ext cx="185751" cy="185751"/>
            </a:xfrm>
            <a:custGeom>
              <a:avLst/>
              <a:gdLst/>
              <a:ahLst/>
              <a:cxnLst/>
              <a:rect l="l" t="t" r="r" b="b"/>
              <a:pathLst>
                <a:path w="3037" h="3037" extrusionOk="0">
                  <a:moveTo>
                    <a:pt x="323" y="2132"/>
                  </a:moveTo>
                  <a:cubicBezTo>
                    <a:pt x="668" y="2778"/>
                    <a:pt x="1465" y="3036"/>
                    <a:pt x="2132" y="2713"/>
                  </a:cubicBezTo>
                  <a:cubicBezTo>
                    <a:pt x="2778" y="2369"/>
                    <a:pt x="3037" y="1572"/>
                    <a:pt x="2692" y="904"/>
                  </a:cubicBezTo>
                  <a:cubicBezTo>
                    <a:pt x="2369" y="258"/>
                    <a:pt x="1572" y="0"/>
                    <a:pt x="905" y="345"/>
                  </a:cubicBezTo>
                  <a:cubicBezTo>
                    <a:pt x="259" y="668"/>
                    <a:pt x="0" y="1464"/>
                    <a:pt x="323" y="213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44">
              <a:extLst>
                <a:ext uri="{FF2B5EF4-FFF2-40B4-BE49-F238E27FC236}">
                  <a16:creationId xmlns:a16="http://schemas.microsoft.com/office/drawing/2014/main" id="{0042172F-86A0-9469-3FE7-6C25370F3C8F}"/>
                </a:ext>
              </a:extLst>
            </p:cNvPr>
            <p:cNvSpPr/>
            <p:nvPr/>
          </p:nvSpPr>
          <p:spPr>
            <a:xfrm>
              <a:off x="7763246" y="924605"/>
              <a:ext cx="189726" cy="188381"/>
            </a:xfrm>
            <a:custGeom>
              <a:avLst/>
              <a:gdLst/>
              <a:ahLst/>
              <a:cxnLst/>
              <a:rect l="l" t="t" r="r" b="b"/>
              <a:pathLst>
                <a:path w="3102" h="3080" extrusionOk="0">
                  <a:moveTo>
                    <a:pt x="237" y="1960"/>
                  </a:moveTo>
                  <a:cubicBezTo>
                    <a:pt x="474" y="2692"/>
                    <a:pt x="1249" y="3079"/>
                    <a:pt x="1981" y="2843"/>
                  </a:cubicBezTo>
                  <a:cubicBezTo>
                    <a:pt x="2692" y="2606"/>
                    <a:pt x="3101" y="1830"/>
                    <a:pt x="2864" y="1120"/>
                  </a:cubicBezTo>
                  <a:cubicBezTo>
                    <a:pt x="2627" y="388"/>
                    <a:pt x="1831" y="0"/>
                    <a:pt x="1120" y="237"/>
                  </a:cubicBezTo>
                  <a:cubicBezTo>
                    <a:pt x="388" y="474"/>
                    <a:pt x="0" y="1249"/>
                    <a:pt x="237" y="19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44">
              <a:extLst>
                <a:ext uri="{FF2B5EF4-FFF2-40B4-BE49-F238E27FC236}">
                  <a16:creationId xmlns:a16="http://schemas.microsoft.com/office/drawing/2014/main" id="{062B8F71-EEC1-B3F7-43E3-18F8FA6A4F78}"/>
                </a:ext>
              </a:extLst>
            </p:cNvPr>
            <p:cNvSpPr/>
            <p:nvPr/>
          </p:nvSpPr>
          <p:spPr>
            <a:xfrm>
              <a:off x="7775111" y="936409"/>
              <a:ext cx="177861" cy="168686"/>
            </a:xfrm>
            <a:custGeom>
              <a:avLst/>
              <a:gdLst/>
              <a:ahLst/>
              <a:cxnLst/>
              <a:rect l="l" t="t" r="r" b="b"/>
              <a:pathLst>
                <a:path w="2908" h="2758" extrusionOk="0">
                  <a:moveTo>
                    <a:pt x="1077" y="2693"/>
                  </a:moveTo>
                  <a:cubicBezTo>
                    <a:pt x="1314" y="2757"/>
                    <a:pt x="1551" y="2736"/>
                    <a:pt x="1787" y="2650"/>
                  </a:cubicBezTo>
                  <a:cubicBezTo>
                    <a:pt x="2498" y="2413"/>
                    <a:pt x="2907" y="1637"/>
                    <a:pt x="2670" y="927"/>
                  </a:cubicBezTo>
                  <a:cubicBezTo>
                    <a:pt x="2541" y="518"/>
                    <a:pt x="2218" y="195"/>
                    <a:pt x="1831" y="44"/>
                  </a:cubicBezTo>
                  <a:cubicBezTo>
                    <a:pt x="1594" y="1"/>
                    <a:pt x="1357" y="22"/>
                    <a:pt x="1120" y="87"/>
                  </a:cubicBezTo>
                  <a:cubicBezTo>
                    <a:pt x="409" y="324"/>
                    <a:pt x="0" y="1099"/>
                    <a:pt x="237" y="1831"/>
                  </a:cubicBezTo>
                  <a:cubicBezTo>
                    <a:pt x="366" y="2240"/>
                    <a:pt x="689" y="2563"/>
                    <a:pt x="1077" y="26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44">
              <a:extLst>
                <a:ext uri="{FF2B5EF4-FFF2-40B4-BE49-F238E27FC236}">
                  <a16:creationId xmlns:a16="http://schemas.microsoft.com/office/drawing/2014/main" id="{020853F1-6DA2-91E8-AC9F-6E79041E2920}"/>
                </a:ext>
              </a:extLst>
            </p:cNvPr>
            <p:cNvSpPr/>
            <p:nvPr/>
          </p:nvSpPr>
          <p:spPr>
            <a:xfrm>
              <a:off x="7802757" y="964116"/>
              <a:ext cx="109359" cy="109359"/>
            </a:xfrm>
            <a:custGeom>
              <a:avLst/>
              <a:gdLst/>
              <a:ahLst/>
              <a:cxnLst/>
              <a:rect l="l" t="t" r="r" b="b"/>
              <a:pathLst>
                <a:path w="1788" h="1788" extrusionOk="0">
                  <a:moveTo>
                    <a:pt x="151" y="1141"/>
                  </a:moveTo>
                  <a:cubicBezTo>
                    <a:pt x="280" y="1551"/>
                    <a:pt x="732" y="1787"/>
                    <a:pt x="1142" y="1658"/>
                  </a:cubicBezTo>
                  <a:cubicBezTo>
                    <a:pt x="1572" y="1507"/>
                    <a:pt x="1788" y="1055"/>
                    <a:pt x="1658" y="646"/>
                  </a:cubicBezTo>
                  <a:cubicBezTo>
                    <a:pt x="1508" y="237"/>
                    <a:pt x="1077" y="0"/>
                    <a:pt x="646" y="129"/>
                  </a:cubicBezTo>
                  <a:cubicBezTo>
                    <a:pt x="237" y="280"/>
                    <a:pt x="0" y="732"/>
                    <a:pt x="151" y="11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5" name="Google Shape;14195;p44">
              <a:extLst>
                <a:ext uri="{FF2B5EF4-FFF2-40B4-BE49-F238E27FC236}">
                  <a16:creationId xmlns:a16="http://schemas.microsoft.com/office/drawing/2014/main" id="{0A085976-9016-9CD9-7DDC-FF7683A31078}"/>
                </a:ext>
              </a:extLst>
            </p:cNvPr>
            <p:cNvSpPr/>
            <p:nvPr/>
          </p:nvSpPr>
          <p:spPr>
            <a:xfrm>
              <a:off x="7815907" y="975921"/>
              <a:ext cx="96209" cy="92294"/>
            </a:xfrm>
            <a:custGeom>
              <a:avLst/>
              <a:gdLst/>
              <a:ahLst/>
              <a:cxnLst/>
              <a:rect l="l" t="t" r="r" b="b"/>
              <a:pathLst>
                <a:path w="1573" h="1509" extrusionOk="0">
                  <a:moveTo>
                    <a:pt x="431" y="1465"/>
                  </a:moveTo>
                  <a:cubicBezTo>
                    <a:pt x="582" y="1508"/>
                    <a:pt x="776" y="1508"/>
                    <a:pt x="927" y="1465"/>
                  </a:cubicBezTo>
                  <a:cubicBezTo>
                    <a:pt x="1357" y="1314"/>
                    <a:pt x="1573" y="862"/>
                    <a:pt x="1443" y="453"/>
                  </a:cubicBezTo>
                  <a:cubicBezTo>
                    <a:pt x="1400" y="281"/>
                    <a:pt x="1293" y="152"/>
                    <a:pt x="1142" y="44"/>
                  </a:cubicBezTo>
                  <a:cubicBezTo>
                    <a:pt x="970" y="1"/>
                    <a:pt x="797" y="1"/>
                    <a:pt x="625" y="44"/>
                  </a:cubicBezTo>
                  <a:cubicBezTo>
                    <a:pt x="216" y="195"/>
                    <a:pt x="1" y="647"/>
                    <a:pt x="130" y="1056"/>
                  </a:cubicBezTo>
                  <a:cubicBezTo>
                    <a:pt x="173" y="1228"/>
                    <a:pt x="281" y="1358"/>
                    <a:pt x="431" y="146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6" name="Google Shape;14196;p44">
              <a:extLst>
                <a:ext uri="{FF2B5EF4-FFF2-40B4-BE49-F238E27FC236}">
                  <a16:creationId xmlns:a16="http://schemas.microsoft.com/office/drawing/2014/main" id="{6E790FF6-7C8F-A1F4-401F-31E2DF38AE66}"/>
                </a:ext>
              </a:extLst>
            </p:cNvPr>
            <p:cNvSpPr/>
            <p:nvPr/>
          </p:nvSpPr>
          <p:spPr>
            <a:xfrm>
              <a:off x="7815907" y="975921"/>
              <a:ext cx="88319" cy="89664"/>
            </a:xfrm>
            <a:custGeom>
              <a:avLst/>
              <a:gdLst/>
              <a:ahLst/>
              <a:cxnLst/>
              <a:rect l="l" t="t" r="r" b="b"/>
              <a:pathLst>
                <a:path w="1444" h="1466" extrusionOk="0">
                  <a:moveTo>
                    <a:pt x="1034" y="22"/>
                  </a:moveTo>
                  <a:cubicBezTo>
                    <a:pt x="905" y="1"/>
                    <a:pt x="754" y="1"/>
                    <a:pt x="625" y="44"/>
                  </a:cubicBezTo>
                  <a:cubicBezTo>
                    <a:pt x="216" y="195"/>
                    <a:pt x="1" y="625"/>
                    <a:pt x="130" y="1056"/>
                  </a:cubicBezTo>
                  <a:cubicBezTo>
                    <a:pt x="173" y="1207"/>
                    <a:pt x="259" y="1336"/>
                    <a:pt x="388" y="1422"/>
                  </a:cubicBezTo>
                  <a:cubicBezTo>
                    <a:pt x="517" y="1465"/>
                    <a:pt x="668" y="1444"/>
                    <a:pt x="797" y="1401"/>
                  </a:cubicBezTo>
                  <a:cubicBezTo>
                    <a:pt x="1207" y="1271"/>
                    <a:pt x="1443" y="819"/>
                    <a:pt x="1314" y="389"/>
                  </a:cubicBezTo>
                  <a:cubicBezTo>
                    <a:pt x="1250" y="238"/>
                    <a:pt x="1164" y="109"/>
                    <a:pt x="1034" y="22"/>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7" name="Google Shape;14197;p44">
              <a:extLst>
                <a:ext uri="{FF2B5EF4-FFF2-40B4-BE49-F238E27FC236}">
                  <a16:creationId xmlns:a16="http://schemas.microsoft.com/office/drawing/2014/main" id="{043CFDD4-4824-2DE9-D376-2D212B219DA5}"/>
                </a:ext>
              </a:extLst>
            </p:cNvPr>
            <p:cNvSpPr/>
            <p:nvPr/>
          </p:nvSpPr>
          <p:spPr>
            <a:xfrm>
              <a:off x="7769790" y="1293358"/>
              <a:ext cx="40918" cy="227953"/>
            </a:xfrm>
            <a:custGeom>
              <a:avLst/>
              <a:gdLst/>
              <a:ahLst/>
              <a:cxnLst/>
              <a:rect l="l" t="t" r="r" b="b"/>
              <a:pathLst>
                <a:path w="669" h="3727" extrusionOk="0">
                  <a:moveTo>
                    <a:pt x="1" y="1"/>
                  </a:moveTo>
                  <a:lnTo>
                    <a:pt x="669" y="1"/>
                  </a:lnTo>
                  <a:lnTo>
                    <a:pt x="669" y="3726"/>
                  </a:lnTo>
                  <a:lnTo>
                    <a:pt x="1" y="3726"/>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aph showing the number of different types of targets&#10;&#10;Description automatically generated with medium confidence">
            <a:extLst>
              <a:ext uri="{FF2B5EF4-FFF2-40B4-BE49-F238E27FC236}">
                <a16:creationId xmlns:a16="http://schemas.microsoft.com/office/drawing/2014/main" id="{4D26322D-5E92-4BB8-62E4-67BA9D43A100}"/>
              </a:ext>
            </a:extLst>
          </p:cNvPr>
          <p:cNvPicPr>
            <a:picLocks noChangeAspect="1"/>
          </p:cNvPicPr>
          <p:nvPr/>
        </p:nvPicPr>
        <p:blipFill>
          <a:blip r:embed="rId3"/>
          <a:stretch>
            <a:fillRect/>
          </a:stretch>
        </p:blipFill>
        <p:spPr>
          <a:xfrm>
            <a:off x="4956733" y="2016363"/>
            <a:ext cx="3716749" cy="2787562"/>
          </a:xfrm>
          <a:prstGeom prst="rect">
            <a:avLst/>
          </a:prstGeom>
        </p:spPr>
      </p:pic>
    </p:spTree>
    <p:extLst>
      <p:ext uri="{BB962C8B-B14F-4D97-AF65-F5344CB8AC3E}">
        <p14:creationId xmlns:p14="http://schemas.microsoft.com/office/powerpoint/2010/main" val="2788812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59">
          <a:extLst>
            <a:ext uri="{FF2B5EF4-FFF2-40B4-BE49-F238E27FC236}">
              <a16:creationId xmlns:a16="http://schemas.microsoft.com/office/drawing/2014/main" id="{0A36E894-8AFE-29D7-E4EF-EADD3AC6AE73}"/>
            </a:ext>
          </a:extLst>
        </p:cNvPr>
        <p:cNvGrpSpPr/>
        <p:nvPr/>
      </p:nvGrpSpPr>
      <p:grpSpPr>
        <a:xfrm>
          <a:off x="0" y="0"/>
          <a:ext cx="0" cy="0"/>
          <a:chOff x="0" y="0"/>
          <a:chExt cx="0" cy="0"/>
        </a:xfrm>
      </p:grpSpPr>
      <p:sp>
        <p:nvSpPr>
          <p:cNvPr id="13460" name="Google Shape;13460;p35">
            <a:extLst>
              <a:ext uri="{FF2B5EF4-FFF2-40B4-BE49-F238E27FC236}">
                <a16:creationId xmlns:a16="http://schemas.microsoft.com/office/drawing/2014/main" id="{2F51C641-AABF-52E9-8321-35115B478ADE}"/>
              </a:ext>
            </a:extLst>
          </p:cNvPr>
          <p:cNvSpPr/>
          <p:nvPr/>
        </p:nvSpPr>
        <p:spPr>
          <a:xfrm>
            <a:off x="752128" y="1409721"/>
            <a:ext cx="1401300" cy="14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5">
            <a:extLst>
              <a:ext uri="{FF2B5EF4-FFF2-40B4-BE49-F238E27FC236}">
                <a16:creationId xmlns:a16="http://schemas.microsoft.com/office/drawing/2014/main" id="{142C2DE3-859D-FD02-D4F5-EE36EE569566}"/>
              </a:ext>
            </a:extLst>
          </p:cNvPr>
          <p:cNvSpPr txBox="1">
            <a:spLocks noGrp="1"/>
          </p:cNvSpPr>
          <p:nvPr>
            <p:ph type="title"/>
          </p:nvPr>
        </p:nvSpPr>
        <p:spPr>
          <a:xfrm>
            <a:off x="714675" y="2841500"/>
            <a:ext cx="4435200" cy="14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Coppelia &amp; Python</a:t>
            </a:r>
          </a:p>
        </p:txBody>
      </p:sp>
      <p:sp>
        <p:nvSpPr>
          <p:cNvPr id="13462" name="Google Shape;13462;p35">
            <a:extLst>
              <a:ext uri="{FF2B5EF4-FFF2-40B4-BE49-F238E27FC236}">
                <a16:creationId xmlns:a16="http://schemas.microsoft.com/office/drawing/2014/main" id="{C768D13B-0A2F-09CD-C6E7-23071E17DD84}"/>
              </a:ext>
            </a:extLst>
          </p:cNvPr>
          <p:cNvSpPr txBox="1">
            <a:spLocks noGrp="1"/>
          </p:cNvSpPr>
          <p:nvPr>
            <p:ph type="title" idx="2"/>
          </p:nvPr>
        </p:nvSpPr>
        <p:spPr>
          <a:xfrm>
            <a:off x="714675" y="1691421"/>
            <a:ext cx="1401300" cy="8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13464" name="Google Shape;13464;p35">
            <a:extLst>
              <a:ext uri="{FF2B5EF4-FFF2-40B4-BE49-F238E27FC236}">
                <a16:creationId xmlns:a16="http://schemas.microsoft.com/office/drawing/2014/main" id="{1E40B3F8-2932-960B-EC12-D5CB7673DD4C}"/>
              </a:ext>
            </a:extLst>
          </p:cNvPr>
          <p:cNvGrpSpPr/>
          <p:nvPr/>
        </p:nvGrpSpPr>
        <p:grpSpPr>
          <a:xfrm>
            <a:off x="5232122" y="-9900"/>
            <a:ext cx="3133064" cy="3297197"/>
            <a:chOff x="5218575" y="-9900"/>
            <a:chExt cx="3451271" cy="3632074"/>
          </a:xfrm>
        </p:grpSpPr>
        <p:sp>
          <p:nvSpPr>
            <p:cNvPr id="13465" name="Google Shape;13465;p35">
              <a:extLst>
                <a:ext uri="{FF2B5EF4-FFF2-40B4-BE49-F238E27FC236}">
                  <a16:creationId xmlns:a16="http://schemas.microsoft.com/office/drawing/2014/main" id="{672AAFA3-B59F-9794-7A95-D7B4CA48810C}"/>
                </a:ext>
              </a:extLst>
            </p:cNvPr>
            <p:cNvSpPr/>
            <p:nvPr/>
          </p:nvSpPr>
          <p:spPr>
            <a:xfrm>
              <a:off x="5218575" y="3333897"/>
              <a:ext cx="250705" cy="288278"/>
            </a:xfrm>
            <a:custGeom>
              <a:avLst/>
              <a:gdLst/>
              <a:ahLst/>
              <a:cxnLst/>
              <a:rect l="l" t="t" r="r" b="b"/>
              <a:pathLst>
                <a:path w="3016" h="3468" extrusionOk="0">
                  <a:moveTo>
                    <a:pt x="3015" y="841"/>
                  </a:moveTo>
                  <a:lnTo>
                    <a:pt x="1314" y="3468"/>
                  </a:lnTo>
                  <a:lnTo>
                    <a:pt x="1" y="2628"/>
                  </a:lnTo>
                  <a:lnTo>
                    <a:pt x="17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5">
              <a:extLst>
                <a:ext uri="{FF2B5EF4-FFF2-40B4-BE49-F238E27FC236}">
                  <a16:creationId xmlns:a16="http://schemas.microsoft.com/office/drawing/2014/main" id="{BB3FE806-4A23-DE7D-8EC2-6553EE4C4C1F}"/>
                </a:ext>
              </a:extLst>
            </p:cNvPr>
            <p:cNvSpPr/>
            <p:nvPr/>
          </p:nvSpPr>
          <p:spPr>
            <a:xfrm>
              <a:off x="5290146" y="3378701"/>
              <a:ext cx="179134" cy="243473"/>
            </a:xfrm>
            <a:custGeom>
              <a:avLst/>
              <a:gdLst/>
              <a:ahLst/>
              <a:cxnLst/>
              <a:rect l="l" t="t" r="r" b="b"/>
              <a:pathLst>
                <a:path w="2155" h="2929" extrusionOk="0">
                  <a:moveTo>
                    <a:pt x="2154" y="302"/>
                  </a:moveTo>
                  <a:lnTo>
                    <a:pt x="453" y="2929"/>
                  </a:lnTo>
                  <a:lnTo>
                    <a:pt x="1" y="2649"/>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5">
              <a:extLst>
                <a:ext uri="{FF2B5EF4-FFF2-40B4-BE49-F238E27FC236}">
                  <a16:creationId xmlns:a16="http://schemas.microsoft.com/office/drawing/2014/main" id="{9361B4FC-AC28-10BB-E931-5E3B907A5455}"/>
                </a:ext>
              </a:extLst>
            </p:cNvPr>
            <p:cNvSpPr/>
            <p:nvPr/>
          </p:nvSpPr>
          <p:spPr>
            <a:xfrm>
              <a:off x="5241850" y="3348277"/>
              <a:ext cx="163008" cy="230921"/>
            </a:xfrm>
            <a:custGeom>
              <a:avLst/>
              <a:gdLst/>
              <a:ahLst/>
              <a:cxnLst/>
              <a:rect l="l" t="t" r="r" b="b"/>
              <a:pathLst>
                <a:path w="1961" h="2778" extrusionOk="0">
                  <a:moveTo>
                    <a:pt x="1960" y="151"/>
                  </a:moveTo>
                  <a:lnTo>
                    <a:pt x="237" y="2778"/>
                  </a:lnTo>
                  <a:lnTo>
                    <a:pt x="1" y="2627"/>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5">
              <a:extLst>
                <a:ext uri="{FF2B5EF4-FFF2-40B4-BE49-F238E27FC236}">
                  <a16:creationId xmlns:a16="http://schemas.microsoft.com/office/drawing/2014/main" id="{697BF77D-4528-B363-B05B-C5B4BA50C4EC}"/>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5">
              <a:extLst>
                <a:ext uri="{FF2B5EF4-FFF2-40B4-BE49-F238E27FC236}">
                  <a16:creationId xmlns:a16="http://schemas.microsoft.com/office/drawing/2014/main" id="{52E4FABE-AA46-7893-C8C8-E464EABC68E6}"/>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5">
              <a:extLst>
                <a:ext uri="{FF2B5EF4-FFF2-40B4-BE49-F238E27FC236}">
                  <a16:creationId xmlns:a16="http://schemas.microsoft.com/office/drawing/2014/main" id="{0CAD8758-0B3E-FC21-6286-C37BEE3622D5}"/>
                </a:ext>
              </a:extLst>
            </p:cNvPr>
            <p:cNvSpPr/>
            <p:nvPr/>
          </p:nvSpPr>
          <p:spPr>
            <a:xfrm>
              <a:off x="7287894" y="95752"/>
              <a:ext cx="1143883" cy="2183943"/>
            </a:xfrm>
            <a:custGeom>
              <a:avLst/>
              <a:gdLst/>
              <a:ahLst/>
              <a:cxnLst/>
              <a:rect l="l" t="t" r="r" b="b"/>
              <a:pathLst>
                <a:path w="13761" h="26273" extrusionOk="0">
                  <a:moveTo>
                    <a:pt x="13760" y="26272"/>
                  </a:moveTo>
                  <a:lnTo>
                    <a:pt x="0" y="26272"/>
                  </a:lnTo>
                  <a:lnTo>
                    <a:pt x="0" y="0"/>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5">
              <a:extLst>
                <a:ext uri="{FF2B5EF4-FFF2-40B4-BE49-F238E27FC236}">
                  <a16:creationId xmlns:a16="http://schemas.microsoft.com/office/drawing/2014/main" id="{5A077223-68B2-B971-C859-13ADCB052F77}"/>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5">
              <a:extLst>
                <a:ext uri="{FF2B5EF4-FFF2-40B4-BE49-F238E27FC236}">
                  <a16:creationId xmlns:a16="http://schemas.microsoft.com/office/drawing/2014/main" id="{195B0A0E-D99E-A284-7BF7-78BA009BBEA3}"/>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5">
              <a:extLst>
                <a:ext uri="{FF2B5EF4-FFF2-40B4-BE49-F238E27FC236}">
                  <a16:creationId xmlns:a16="http://schemas.microsoft.com/office/drawing/2014/main" id="{84BB5603-C518-08C0-37E5-948A0400C39E}"/>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5">
              <a:extLst>
                <a:ext uri="{FF2B5EF4-FFF2-40B4-BE49-F238E27FC236}">
                  <a16:creationId xmlns:a16="http://schemas.microsoft.com/office/drawing/2014/main" id="{C771F2D1-D376-93FB-6C73-10D331A3ECD1}"/>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5">
              <a:extLst>
                <a:ext uri="{FF2B5EF4-FFF2-40B4-BE49-F238E27FC236}">
                  <a16:creationId xmlns:a16="http://schemas.microsoft.com/office/drawing/2014/main" id="{C1F53603-BBA3-0442-7660-A6E49B2155D4}"/>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5">
              <a:extLst>
                <a:ext uri="{FF2B5EF4-FFF2-40B4-BE49-F238E27FC236}">
                  <a16:creationId xmlns:a16="http://schemas.microsoft.com/office/drawing/2014/main" id="{EF190389-5152-2D83-A01B-78FF8695DC38}"/>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5">
              <a:extLst>
                <a:ext uri="{FF2B5EF4-FFF2-40B4-BE49-F238E27FC236}">
                  <a16:creationId xmlns:a16="http://schemas.microsoft.com/office/drawing/2014/main" id="{3DD7D025-FFCB-13BE-8B95-48A71790A20C}"/>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5">
              <a:extLst>
                <a:ext uri="{FF2B5EF4-FFF2-40B4-BE49-F238E27FC236}">
                  <a16:creationId xmlns:a16="http://schemas.microsoft.com/office/drawing/2014/main" id="{A5229453-188E-6358-A2CF-F79624B95957}"/>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5">
              <a:extLst>
                <a:ext uri="{FF2B5EF4-FFF2-40B4-BE49-F238E27FC236}">
                  <a16:creationId xmlns:a16="http://schemas.microsoft.com/office/drawing/2014/main" id="{30212784-DDD3-450A-2F43-424C52FD0569}"/>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5">
              <a:extLst>
                <a:ext uri="{FF2B5EF4-FFF2-40B4-BE49-F238E27FC236}">
                  <a16:creationId xmlns:a16="http://schemas.microsoft.com/office/drawing/2014/main" id="{FED59D88-711D-2160-8E4E-6016760B080C}"/>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5">
              <a:extLst>
                <a:ext uri="{FF2B5EF4-FFF2-40B4-BE49-F238E27FC236}">
                  <a16:creationId xmlns:a16="http://schemas.microsoft.com/office/drawing/2014/main" id="{8A83167E-E3E8-4DFB-AEA4-581683B5417F}"/>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5">
              <a:extLst>
                <a:ext uri="{FF2B5EF4-FFF2-40B4-BE49-F238E27FC236}">
                  <a16:creationId xmlns:a16="http://schemas.microsoft.com/office/drawing/2014/main" id="{9992BA04-0C29-EA77-B6E4-25A51CFC88DE}"/>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5">
              <a:extLst>
                <a:ext uri="{FF2B5EF4-FFF2-40B4-BE49-F238E27FC236}">
                  <a16:creationId xmlns:a16="http://schemas.microsoft.com/office/drawing/2014/main" id="{7F588641-6F93-1381-D519-4D0D0F51C165}"/>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35">
              <a:extLst>
                <a:ext uri="{FF2B5EF4-FFF2-40B4-BE49-F238E27FC236}">
                  <a16:creationId xmlns:a16="http://schemas.microsoft.com/office/drawing/2014/main" id="{45BA3F00-FCFD-9376-0DD4-9341D907D977}"/>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35">
              <a:extLst>
                <a:ext uri="{FF2B5EF4-FFF2-40B4-BE49-F238E27FC236}">
                  <a16:creationId xmlns:a16="http://schemas.microsoft.com/office/drawing/2014/main" id="{E10E03F4-5E8C-C2C8-1B61-E56E5D213896}"/>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35">
              <a:extLst>
                <a:ext uri="{FF2B5EF4-FFF2-40B4-BE49-F238E27FC236}">
                  <a16:creationId xmlns:a16="http://schemas.microsoft.com/office/drawing/2014/main" id="{9898D6B6-7103-72CB-A754-9FBA1DBA69A4}"/>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35">
              <a:extLst>
                <a:ext uri="{FF2B5EF4-FFF2-40B4-BE49-F238E27FC236}">
                  <a16:creationId xmlns:a16="http://schemas.microsoft.com/office/drawing/2014/main" id="{EEEAD7C7-EDE6-27FA-669A-F7BE8C05B74A}"/>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35">
              <a:extLst>
                <a:ext uri="{FF2B5EF4-FFF2-40B4-BE49-F238E27FC236}">
                  <a16:creationId xmlns:a16="http://schemas.microsoft.com/office/drawing/2014/main" id="{B8673B16-CD07-35FD-6B4C-C71C6538C4EF}"/>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35">
              <a:extLst>
                <a:ext uri="{FF2B5EF4-FFF2-40B4-BE49-F238E27FC236}">
                  <a16:creationId xmlns:a16="http://schemas.microsoft.com/office/drawing/2014/main" id="{608EEE7B-9C59-B0F4-1101-6611576B0221}"/>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35">
              <a:extLst>
                <a:ext uri="{FF2B5EF4-FFF2-40B4-BE49-F238E27FC236}">
                  <a16:creationId xmlns:a16="http://schemas.microsoft.com/office/drawing/2014/main" id="{E47C3E7A-146F-8313-815F-E6CA49F2BE65}"/>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35">
              <a:extLst>
                <a:ext uri="{FF2B5EF4-FFF2-40B4-BE49-F238E27FC236}">
                  <a16:creationId xmlns:a16="http://schemas.microsoft.com/office/drawing/2014/main" id="{D9657BF7-8008-9F64-3024-F188A1955045}"/>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35">
              <a:extLst>
                <a:ext uri="{FF2B5EF4-FFF2-40B4-BE49-F238E27FC236}">
                  <a16:creationId xmlns:a16="http://schemas.microsoft.com/office/drawing/2014/main" id="{DAAD988D-4632-9836-5AED-BBBC11E3AE29}"/>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35">
              <a:extLst>
                <a:ext uri="{FF2B5EF4-FFF2-40B4-BE49-F238E27FC236}">
                  <a16:creationId xmlns:a16="http://schemas.microsoft.com/office/drawing/2014/main" id="{7A2898E8-AD7E-BCCD-8F4F-8F942F01066A}"/>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35">
              <a:extLst>
                <a:ext uri="{FF2B5EF4-FFF2-40B4-BE49-F238E27FC236}">
                  <a16:creationId xmlns:a16="http://schemas.microsoft.com/office/drawing/2014/main" id="{AD7062B2-FAB6-B10B-DB28-267BF01FE4AF}"/>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35">
              <a:extLst>
                <a:ext uri="{FF2B5EF4-FFF2-40B4-BE49-F238E27FC236}">
                  <a16:creationId xmlns:a16="http://schemas.microsoft.com/office/drawing/2014/main" id="{97DB858B-C273-766F-CC0C-5F9EB3808E67}"/>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35">
              <a:extLst>
                <a:ext uri="{FF2B5EF4-FFF2-40B4-BE49-F238E27FC236}">
                  <a16:creationId xmlns:a16="http://schemas.microsoft.com/office/drawing/2014/main" id="{7837E41C-E0AA-36A4-2376-2D369EBA7DED}"/>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35">
              <a:extLst>
                <a:ext uri="{FF2B5EF4-FFF2-40B4-BE49-F238E27FC236}">
                  <a16:creationId xmlns:a16="http://schemas.microsoft.com/office/drawing/2014/main" id="{E9CC0D6E-DFBD-82B7-3A4F-7A46D9D12183}"/>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35">
              <a:extLst>
                <a:ext uri="{FF2B5EF4-FFF2-40B4-BE49-F238E27FC236}">
                  <a16:creationId xmlns:a16="http://schemas.microsoft.com/office/drawing/2014/main" id="{68B9D948-027A-D2B9-E50F-A1F5F07D4D79}"/>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35">
              <a:extLst>
                <a:ext uri="{FF2B5EF4-FFF2-40B4-BE49-F238E27FC236}">
                  <a16:creationId xmlns:a16="http://schemas.microsoft.com/office/drawing/2014/main" id="{8DE21967-2BC2-05C2-1F6C-F9F906F997D1}"/>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35">
              <a:extLst>
                <a:ext uri="{FF2B5EF4-FFF2-40B4-BE49-F238E27FC236}">
                  <a16:creationId xmlns:a16="http://schemas.microsoft.com/office/drawing/2014/main" id="{B99A8BE6-A4F7-D0FA-C891-B1B7AC91C632}"/>
                </a:ext>
              </a:extLst>
            </p:cNvPr>
            <p:cNvSpPr/>
            <p:nvPr/>
          </p:nvSpPr>
          <p:spPr>
            <a:xfrm>
              <a:off x="6160134" y="1842796"/>
              <a:ext cx="411801" cy="519199"/>
            </a:xfrm>
            <a:custGeom>
              <a:avLst/>
              <a:gdLst/>
              <a:ahLst/>
              <a:cxnLst/>
              <a:rect l="l" t="t" r="r" b="b"/>
              <a:pathLst>
                <a:path w="4954" h="6246" extrusionOk="0">
                  <a:moveTo>
                    <a:pt x="1" y="5664"/>
                  </a:moveTo>
                  <a:lnTo>
                    <a:pt x="4135" y="1"/>
                  </a:lnTo>
                  <a:lnTo>
                    <a:pt x="4953" y="582"/>
                  </a:lnTo>
                  <a:lnTo>
                    <a:pt x="840" y="6246"/>
                  </a:lnTo>
                  <a:close/>
                </a:path>
              </a:pathLst>
            </a:custGeom>
            <a:solidFill>
              <a:srgbClr val="FDD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35">
              <a:extLst>
                <a:ext uri="{FF2B5EF4-FFF2-40B4-BE49-F238E27FC236}">
                  <a16:creationId xmlns:a16="http://schemas.microsoft.com/office/drawing/2014/main" id="{ABAF2173-C02B-B1C1-660F-D92937B66188}"/>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35">
              <a:extLst>
                <a:ext uri="{FF2B5EF4-FFF2-40B4-BE49-F238E27FC236}">
                  <a16:creationId xmlns:a16="http://schemas.microsoft.com/office/drawing/2014/main" id="{F6F6607B-D5DD-EC95-5579-527891B5D70F}"/>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35">
              <a:extLst>
                <a:ext uri="{FF2B5EF4-FFF2-40B4-BE49-F238E27FC236}">
                  <a16:creationId xmlns:a16="http://schemas.microsoft.com/office/drawing/2014/main" id="{D6188F82-2482-39CD-ECDB-981DBDA32C8D}"/>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35">
              <a:extLst>
                <a:ext uri="{FF2B5EF4-FFF2-40B4-BE49-F238E27FC236}">
                  <a16:creationId xmlns:a16="http://schemas.microsoft.com/office/drawing/2014/main" id="{F080483D-7538-3D78-E6D8-23E88B595793}"/>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35">
              <a:extLst>
                <a:ext uri="{FF2B5EF4-FFF2-40B4-BE49-F238E27FC236}">
                  <a16:creationId xmlns:a16="http://schemas.microsoft.com/office/drawing/2014/main" id="{22469C33-240B-0C42-C49D-218D88A3AE71}"/>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35">
              <a:extLst>
                <a:ext uri="{FF2B5EF4-FFF2-40B4-BE49-F238E27FC236}">
                  <a16:creationId xmlns:a16="http://schemas.microsoft.com/office/drawing/2014/main" id="{88BE26FF-9CF8-EC69-C3BD-B7ED887DD4A7}"/>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35">
              <a:extLst>
                <a:ext uri="{FF2B5EF4-FFF2-40B4-BE49-F238E27FC236}">
                  <a16:creationId xmlns:a16="http://schemas.microsoft.com/office/drawing/2014/main" id="{81BFFF3B-578C-2FE9-6B42-1C31DF391F05}"/>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35">
              <a:extLst>
                <a:ext uri="{FF2B5EF4-FFF2-40B4-BE49-F238E27FC236}">
                  <a16:creationId xmlns:a16="http://schemas.microsoft.com/office/drawing/2014/main" id="{5733084B-915B-55C2-DB51-4A05ADA6E7E7}"/>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35">
              <a:extLst>
                <a:ext uri="{FF2B5EF4-FFF2-40B4-BE49-F238E27FC236}">
                  <a16:creationId xmlns:a16="http://schemas.microsoft.com/office/drawing/2014/main" id="{5AE5577A-32D1-08D9-EC39-BBF908A7C737}"/>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35">
              <a:extLst>
                <a:ext uri="{FF2B5EF4-FFF2-40B4-BE49-F238E27FC236}">
                  <a16:creationId xmlns:a16="http://schemas.microsoft.com/office/drawing/2014/main" id="{DB0A0D57-BC75-E17A-1E60-E1B091AE24B1}"/>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35">
              <a:extLst>
                <a:ext uri="{FF2B5EF4-FFF2-40B4-BE49-F238E27FC236}">
                  <a16:creationId xmlns:a16="http://schemas.microsoft.com/office/drawing/2014/main" id="{8EB2D362-6E5F-7C7E-96BD-E529E3A1AB98}"/>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35">
              <a:extLst>
                <a:ext uri="{FF2B5EF4-FFF2-40B4-BE49-F238E27FC236}">
                  <a16:creationId xmlns:a16="http://schemas.microsoft.com/office/drawing/2014/main" id="{372695E7-B9AC-3EDE-AF90-40AB8003A132}"/>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35">
              <a:extLst>
                <a:ext uri="{FF2B5EF4-FFF2-40B4-BE49-F238E27FC236}">
                  <a16:creationId xmlns:a16="http://schemas.microsoft.com/office/drawing/2014/main" id="{F0AD74BE-C5AA-10FB-1BF8-DC69FD3705EA}"/>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35">
              <a:extLst>
                <a:ext uri="{FF2B5EF4-FFF2-40B4-BE49-F238E27FC236}">
                  <a16:creationId xmlns:a16="http://schemas.microsoft.com/office/drawing/2014/main" id="{B268B2B7-D149-6BDB-7CF8-26FB410044B7}"/>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35">
              <a:extLst>
                <a:ext uri="{FF2B5EF4-FFF2-40B4-BE49-F238E27FC236}">
                  <a16:creationId xmlns:a16="http://schemas.microsoft.com/office/drawing/2014/main" id="{58D3C122-AEA4-674F-32B9-62EA8094B2C1}"/>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35">
              <a:extLst>
                <a:ext uri="{FF2B5EF4-FFF2-40B4-BE49-F238E27FC236}">
                  <a16:creationId xmlns:a16="http://schemas.microsoft.com/office/drawing/2014/main" id="{96C0AD0D-902F-06BB-CA84-562CDDD3FA06}"/>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35">
              <a:extLst>
                <a:ext uri="{FF2B5EF4-FFF2-40B4-BE49-F238E27FC236}">
                  <a16:creationId xmlns:a16="http://schemas.microsoft.com/office/drawing/2014/main" id="{33B3EE2A-8BD8-1743-6779-A1515A26BD8A}"/>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35">
              <a:extLst>
                <a:ext uri="{FF2B5EF4-FFF2-40B4-BE49-F238E27FC236}">
                  <a16:creationId xmlns:a16="http://schemas.microsoft.com/office/drawing/2014/main" id="{CCE92317-B437-716B-DEA3-EE95B6E8AB46}"/>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35">
              <a:extLst>
                <a:ext uri="{FF2B5EF4-FFF2-40B4-BE49-F238E27FC236}">
                  <a16:creationId xmlns:a16="http://schemas.microsoft.com/office/drawing/2014/main" id="{A6913B83-2659-CFD3-0557-F315D86044B3}"/>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35">
              <a:extLst>
                <a:ext uri="{FF2B5EF4-FFF2-40B4-BE49-F238E27FC236}">
                  <a16:creationId xmlns:a16="http://schemas.microsoft.com/office/drawing/2014/main" id="{823219A8-CD52-5096-8C1F-A5823976D54E}"/>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35">
              <a:extLst>
                <a:ext uri="{FF2B5EF4-FFF2-40B4-BE49-F238E27FC236}">
                  <a16:creationId xmlns:a16="http://schemas.microsoft.com/office/drawing/2014/main" id="{82889A70-F8A9-D7E1-C2CD-3BDB1726DFD4}"/>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35">
              <a:extLst>
                <a:ext uri="{FF2B5EF4-FFF2-40B4-BE49-F238E27FC236}">
                  <a16:creationId xmlns:a16="http://schemas.microsoft.com/office/drawing/2014/main" id="{27F3558A-E86F-9D1D-159E-0D933B49DE6E}"/>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35">
              <a:extLst>
                <a:ext uri="{FF2B5EF4-FFF2-40B4-BE49-F238E27FC236}">
                  <a16:creationId xmlns:a16="http://schemas.microsoft.com/office/drawing/2014/main" id="{01CBCFCA-AFD2-9625-8D8B-BF218BF49106}"/>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35">
              <a:extLst>
                <a:ext uri="{FF2B5EF4-FFF2-40B4-BE49-F238E27FC236}">
                  <a16:creationId xmlns:a16="http://schemas.microsoft.com/office/drawing/2014/main" id="{F8118AED-6AA2-3B75-20FF-CBEC1EB419E3}"/>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35">
              <a:extLst>
                <a:ext uri="{FF2B5EF4-FFF2-40B4-BE49-F238E27FC236}">
                  <a16:creationId xmlns:a16="http://schemas.microsoft.com/office/drawing/2014/main" id="{D8031C5F-7769-B91E-E0E4-2C53E376BDBD}"/>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35">
              <a:extLst>
                <a:ext uri="{FF2B5EF4-FFF2-40B4-BE49-F238E27FC236}">
                  <a16:creationId xmlns:a16="http://schemas.microsoft.com/office/drawing/2014/main" id="{F381E0FD-B95F-6FC4-FA74-E04AA524161D}"/>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35">
              <a:extLst>
                <a:ext uri="{FF2B5EF4-FFF2-40B4-BE49-F238E27FC236}">
                  <a16:creationId xmlns:a16="http://schemas.microsoft.com/office/drawing/2014/main" id="{14E33D5C-515B-EBB6-AE39-4475F978D8B9}"/>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35">
              <a:extLst>
                <a:ext uri="{FF2B5EF4-FFF2-40B4-BE49-F238E27FC236}">
                  <a16:creationId xmlns:a16="http://schemas.microsoft.com/office/drawing/2014/main" id="{3D3D2731-887C-0A00-18F4-84D9DC406D61}"/>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35">
              <a:extLst>
                <a:ext uri="{FF2B5EF4-FFF2-40B4-BE49-F238E27FC236}">
                  <a16:creationId xmlns:a16="http://schemas.microsoft.com/office/drawing/2014/main" id="{55CDA4F2-9CF8-9C95-FAE2-706E8C02549B}"/>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35">
              <a:extLst>
                <a:ext uri="{FF2B5EF4-FFF2-40B4-BE49-F238E27FC236}">
                  <a16:creationId xmlns:a16="http://schemas.microsoft.com/office/drawing/2014/main" id="{CED97F36-26A4-075B-38FB-CFD14BBDF454}"/>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35">
              <a:extLst>
                <a:ext uri="{FF2B5EF4-FFF2-40B4-BE49-F238E27FC236}">
                  <a16:creationId xmlns:a16="http://schemas.microsoft.com/office/drawing/2014/main" id="{165C6310-EA8D-28C2-39CC-217C442B1414}"/>
                </a:ext>
              </a:extLst>
            </p:cNvPr>
            <p:cNvSpPr/>
            <p:nvPr/>
          </p:nvSpPr>
          <p:spPr>
            <a:xfrm>
              <a:off x="7287894" y="95740"/>
              <a:ext cx="1014943" cy="2183943"/>
            </a:xfrm>
            <a:custGeom>
              <a:avLst/>
              <a:gdLst/>
              <a:ahLst/>
              <a:cxnLst/>
              <a:rect l="l" t="t" r="r" b="b"/>
              <a:pathLst>
                <a:path w="13761" h="26273" extrusionOk="0">
                  <a:moveTo>
                    <a:pt x="13760" y="26272"/>
                  </a:moveTo>
                  <a:lnTo>
                    <a:pt x="0" y="26272"/>
                  </a:lnTo>
                  <a:lnTo>
                    <a:pt x="0" y="0"/>
                  </a:lnTo>
                  <a:lnTo>
                    <a:pt x="1376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35">
              <a:extLst>
                <a:ext uri="{FF2B5EF4-FFF2-40B4-BE49-F238E27FC236}">
                  <a16:creationId xmlns:a16="http://schemas.microsoft.com/office/drawing/2014/main" id="{05E72262-6790-17D1-5FA5-3ABF139D468F}"/>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35">
              <a:extLst>
                <a:ext uri="{FF2B5EF4-FFF2-40B4-BE49-F238E27FC236}">
                  <a16:creationId xmlns:a16="http://schemas.microsoft.com/office/drawing/2014/main" id="{DD04D6A1-DA24-29A2-4A32-274FCE48DA10}"/>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35">
              <a:extLst>
                <a:ext uri="{FF2B5EF4-FFF2-40B4-BE49-F238E27FC236}">
                  <a16:creationId xmlns:a16="http://schemas.microsoft.com/office/drawing/2014/main" id="{854D9891-94B2-83FA-36EC-D4DA0F0D966C}"/>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35">
              <a:extLst>
                <a:ext uri="{FF2B5EF4-FFF2-40B4-BE49-F238E27FC236}">
                  <a16:creationId xmlns:a16="http://schemas.microsoft.com/office/drawing/2014/main" id="{07984A35-57EE-2C66-1228-D938D5340F61}"/>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35">
              <a:extLst>
                <a:ext uri="{FF2B5EF4-FFF2-40B4-BE49-F238E27FC236}">
                  <a16:creationId xmlns:a16="http://schemas.microsoft.com/office/drawing/2014/main" id="{7B3C2B49-B36C-418F-96B5-F8547568CACF}"/>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35">
              <a:extLst>
                <a:ext uri="{FF2B5EF4-FFF2-40B4-BE49-F238E27FC236}">
                  <a16:creationId xmlns:a16="http://schemas.microsoft.com/office/drawing/2014/main" id="{F44672B8-E431-B1E6-8572-F6527CDFBED3}"/>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35">
              <a:extLst>
                <a:ext uri="{FF2B5EF4-FFF2-40B4-BE49-F238E27FC236}">
                  <a16:creationId xmlns:a16="http://schemas.microsoft.com/office/drawing/2014/main" id="{1AC7D587-C804-05F0-8A3A-7F69A888722B}"/>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35">
              <a:extLst>
                <a:ext uri="{FF2B5EF4-FFF2-40B4-BE49-F238E27FC236}">
                  <a16:creationId xmlns:a16="http://schemas.microsoft.com/office/drawing/2014/main" id="{0D6685C4-6F24-8FDC-77DF-A99CFF8ECF8D}"/>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35">
              <a:extLst>
                <a:ext uri="{FF2B5EF4-FFF2-40B4-BE49-F238E27FC236}">
                  <a16:creationId xmlns:a16="http://schemas.microsoft.com/office/drawing/2014/main" id="{E1E9E579-AC88-9C38-8347-4CA1F73E08C2}"/>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35">
              <a:extLst>
                <a:ext uri="{FF2B5EF4-FFF2-40B4-BE49-F238E27FC236}">
                  <a16:creationId xmlns:a16="http://schemas.microsoft.com/office/drawing/2014/main" id="{E1D373F5-6953-A801-1078-8FEE0354CA79}"/>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35">
              <a:extLst>
                <a:ext uri="{FF2B5EF4-FFF2-40B4-BE49-F238E27FC236}">
                  <a16:creationId xmlns:a16="http://schemas.microsoft.com/office/drawing/2014/main" id="{6E8E61E3-A090-5629-2A28-4AA04B7C98DB}"/>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35">
              <a:extLst>
                <a:ext uri="{FF2B5EF4-FFF2-40B4-BE49-F238E27FC236}">
                  <a16:creationId xmlns:a16="http://schemas.microsoft.com/office/drawing/2014/main" id="{2FB681E2-8D56-6DB3-F04E-55BDC2BBDA9B}"/>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35">
              <a:extLst>
                <a:ext uri="{FF2B5EF4-FFF2-40B4-BE49-F238E27FC236}">
                  <a16:creationId xmlns:a16="http://schemas.microsoft.com/office/drawing/2014/main" id="{6BADDD3D-4AFF-D945-DBE5-CF25A6DC8F5D}"/>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35">
              <a:extLst>
                <a:ext uri="{FF2B5EF4-FFF2-40B4-BE49-F238E27FC236}">
                  <a16:creationId xmlns:a16="http://schemas.microsoft.com/office/drawing/2014/main" id="{FF3A20D9-A823-25D0-D43D-2B4A87E75756}"/>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35">
              <a:extLst>
                <a:ext uri="{FF2B5EF4-FFF2-40B4-BE49-F238E27FC236}">
                  <a16:creationId xmlns:a16="http://schemas.microsoft.com/office/drawing/2014/main" id="{EA227CC6-30EF-813B-F922-9BD3876EE92E}"/>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35">
              <a:extLst>
                <a:ext uri="{FF2B5EF4-FFF2-40B4-BE49-F238E27FC236}">
                  <a16:creationId xmlns:a16="http://schemas.microsoft.com/office/drawing/2014/main" id="{16335D1A-015D-4830-4077-6FE1F9E25879}"/>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35">
              <a:extLst>
                <a:ext uri="{FF2B5EF4-FFF2-40B4-BE49-F238E27FC236}">
                  <a16:creationId xmlns:a16="http://schemas.microsoft.com/office/drawing/2014/main" id="{B24EB4B6-6222-A632-7475-21759AE5F896}"/>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35">
              <a:extLst>
                <a:ext uri="{FF2B5EF4-FFF2-40B4-BE49-F238E27FC236}">
                  <a16:creationId xmlns:a16="http://schemas.microsoft.com/office/drawing/2014/main" id="{5C455E3B-E986-3516-0F9D-DD2E24781923}"/>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35">
              <a:extLst>
                <a:ext uri="{FF2B5EF4-FFF2-40B4-BE49-F238E27FC236}">
                  <a16:creationId xmlns:a16="http://schemas.microsoft.com/office/drawing/2014/main" id="{90C4B40F-5A52-915A-D150-1530277D8DF0}"/>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35">
              <a:extLst>
                <a:ext uri="{FF2B5EF4-FFF2-40B4-BE49-F238E27FC236}">
                  <a16:creationId xmlns:a16="http://schemas.microsoft.com/office/drawing/2014/main" id="{598C5D5E-71E1-431F-FFC6-F30E9A3F998C}"/>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35">
              <a:extLst>
                <a:ext uri="{FF2B5EF4-FFF2-40B4-BE49-F238E27FC236}">
                  <a16:creationId xmlns:a16="http://schemas.microsoft.com/office/drawing/2014/main" id="{59174CD1-E5E7-76BC-A006-3BDC90561B22}"/>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35">
              <a:extLst>
                <a:ext uri="{FF2B5EF4-FFF2-40B4-BE49-F238E27FC236}">
                  <a16:creationId xmlns:a16="http://schemas.microsoft.com/office/drawing/2014/main" id="{5A1E0DD5-D09C-D958-A74D-99A2F34B2661}"/>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35">
              <a:extLst>
                <a:ext uri="{FF2B5EF4-FFF2-40B4-BE49-F238E27FC236}">
                  <a16:creationId xmlns:a16="http://schemas.microsoft.com/office/drawing/2014/main" id="{0F9E6C16-E05E-85F8-49E0-B4DAC3179D2C}"/>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35">
              <a:extLst>
                <a:ext uri="{FF2B5EF4-FFF2-40B4-BE49-F238E27FC236}">
                  <a16:creationId xmlns:a16="http://schemas.microsoft.com/office/drawing/2014/main" id="{B5FB095A-0C2E-6D86-69F2-27EE5FDAA0F3}"/>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35">
              <a:extLst>
                <a:ext uri="{FF2B5EF4-FFF2-40B4-BE49-F238E27FC236}">
                  <a16:creationId xmlns:a16="http://schemas.microsoft.com/office/drawing/2014/main" id="{317031CA-C4E8-0DBC-1A17-014F248D2812}"/>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35">
              <a:extLst>
                <a:ext uri="{FF2B5EF4-FFF2-40B4-BE49-F238E27FC236}">
                  <a16:creationId xmlns:a16="http://schemas.microsoft.com/office/drawing/2014/main" id="{1C68FB02-7FB5-F589-A7A3-5E8EE7851908}"/>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35">
              <a:extLst>
                <a:ext uri="{FF2B5EF4-FFF2-40B4-BE49-F238E27FC236}">
                  <a16:creationId xmlns:a16="http://schemas.microsoft.com/office/drawing/2014/main" id="{1993C203-1D13-3273-B5DE-B13FBB10537E}"/>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35">
              <a:extLst>
                <a:ext uri="{FF2B5EF4-FFF2-40B4-BE49-F238E27FC236}">
                  <a16:creationId xmlns:a16="http://schemas.microsoft.com/office/drawing/2014/main" id="{3F57510B-4AEE-E99C-08CF-14D92B3FAF5D}"/>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35">
              <a:extLst>
                <a:ext uri="{FF2B5EF4-FFF2-40B4-BE49-F238E27FC236}">
                  <a16:creationId xmlns:a16="http://schemas.microsoft.com/office/drawing/2014/main" id="{C731005D-9069-B535-C6FA-6C2D596EDACD}"/>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35">
              <a:extLst>
                <a:ext uri="{FF2B5EF4-FFF2-40B4-BE49-F238E27FC236}">
                  <a16:creationId xmlns:a16="http://schemas.microsoft.com/office/drawing/2014/main" id="{1B2C50EA-D0EB-E83D-8A0D-82E262C3084B}"/>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35">
              <a:extLst>
                <a:ext uri="{FF2B5EF4-FFF2-40B4-BE49-F238E27FC236}">
                  <a16:creationId xmlns:a16="http://schemas.microsoft.com/office/drawing/2014/main" id="{BD400055-0E00-C276-3648-71F864F9E5BB}"/>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35">
              <a:extLst>
                <a:ext uri="{FF2B5EF4-FFF2-40B4-BE49-F238E27FC236}">
                  <a16:creationId xmlns:a16="http://schemas.microsoft.com/office/drawing/2014/main" id="{1CA0F940-8CEF-573E-0235-08F142140E9C}"/>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35">
              <a:extLst>
                <a:ext uri="{FF2B5EF4-FFF2-40B4-BE49-F238E27FC236}">
                  <a16:creationId xmlns:a16="http://schemas.microsoft.com/office/drawing/2014/main" id="{0B2358D4-2787-55F0-C272-D09507B30DAE}"/>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35">
              <a:extLst>
                <a:ext uri="{FF2B5EF4-FFF2-40B4-BE49-F238E27FC236}">
                  <a16:creationId xmlns:a16="http://schemas.microsoft.com/office/drawing/2014/main" id="{C5545769-82EE-3749-9214-655D6CCEDA4F}"/>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35">
              <a:extLst>
                <a:ext uri="{FF2B5EF4-FFF2-40B4-BE49-F238E27FC236}">
                  <a16:creationId xmlns:a16="http://schemas.microsoft.com/office/drawing/2014/main" id="{C96C0048-029B-47F0-84F0-69C71B9104CF}"/>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35">
              <a:extLst>
                <a:ext uri="{FF2B5EF4-FFF2-40B4-BE49-F238E27FC236}">
                  <a16:creationId xmlns:a16="http://schemas.microsoft.com/office/drawing/2014/main" id="{2738A9D6-9CD8-D389-98A4-8FAA1C4A0236}"/>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35">
              <a:extLst>
                <a:ext uri="{FF2B5EF4-FFF2-40B4-BE49-F238E27FC236}">
                  <a16:creationId xmlns:a16="http://schemas.microsoft.com/office/drawing/2014/main" id="{394728DE-219E-412B-58C7-554CD8637B7B}"/>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35">
              <a:extLst>
                <a:ext uri="{FF2B5EF4-FFF2-40B4-BE49-F238E27FC236}">
                  <a16:creationId xmlns:a16="http://schemas.microsoft.com/office/drawing/2014/main" id="{26E18BCD-E916-9042-8204-B9DA4036E8DD}"/>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35">
              <a:extLst>
                <a:ext uri="{FF2B5EF4-FFF2-40B4-BE49-F238E27FC236}">
                  <a16:creationId xmlns:a16="http://schemas.microsoft.com/office/drawing/2014/main" id="{32D0974E-A036-9A33-5861-99BCEF940433}"/>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35">
              <a:extLst>
                <a:ext uri="{FF2B5EF4-FFF2-40B4-BE49-F238E27FC236}">
                  <a16:creationId xmlns:a16="http://schemas.microsoft.com/office/drawing/2014/main" id="{7B728560-E965-57A4-0D31-D5EA9BD3236C}"/>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35">
              <a:extLst>
                <a:ext uri="{FF2B5EF4-FFF2-40B4-BE49-F238E27FC236}">
                  <a16:creationId xmlns:a16="http://schemas.microsoft.com/office/drawing/2014/main" id="{2E122AB4-231A-00E8-6A50-212B2628E7AC}"/>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35">
              <a:extLst>
                <a:ext uri="{FF2B5EF4-FFF2-40B4-BE49-F238E27FC236}">
                  <a16:creationId xmlns:a16="http://schemas.microsoft.com/office/drawing/2014/main" id="{78BEEFAB-AFD0-9EAA-DE6E-02EDD305E813}"/>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35">
              <a:extLst>
                <a:ext uri="{FF2B5EF4-FFF2-40B4-BE49-F238E27FC236}">
                  <a16:creationId xmlns:a16="http://schemas.microsoft.com/office/drawing/2014/main" id="{833BD793-E23F-33A2-DFBF-82DCB898E785}"/>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35">
              <a:extLst>
                <a:ext uri="{FF2B5EF4-FFF2-40B4-BE49-F238E27FC236}">
                  <a16:creationId xmlns:a16="http://schemas.microsoft.com/office/drawing/2014/main" id="{3792FC90-1B86-2EDF-DB29-8F3F176CBE14}"/>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35">
              <a:extLst>
                <a:ext uri="{FF2B5EF4-FFF2-40B4-BE49-F238E27FC236}">
                  <a16:creationId xmlns:a16="http://schemas.microsoft.com/office/drawing/2014/main" id="{0D41D66E-2DE4-E3C1-9593-93079D7D8C69}"/>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35">
              <a:extLst>
                <a:ext uri="{FF2B5EF4-FFF2-40B4-BE49-F238E27FC236}">
                  <a16:creationId xmlns:a16="http://schemas.microsoft.com/office/drawing/2014/main" id="{1C1C1E3E-35FC-DAE6-0615-B35C1641B236}"/>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35">
              <a:extLst>
                <a:ext uri="{FF2B5EF4-FFF2-40B4-BE49-F238E27FC236}">
                  <a16:creationId xmlns:a16="http://schemas.microsoft.com/office/drawing/2014/main" id="{DC11238F-798D-2F80-A107-82A52DAD910A}"/>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35">
              <a:extLst>
                <a:ext uri="{FF2B5EF4-FFF2-40B4-BE49-F238E27FC236}">
                  <a16:creationId xmlns:a16="http://schemas.microsoft.com/office/drawing/2014/main" id="{47D7138E-B2E3-F388-40A7-3E051D0FC42D}"/>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35">
              <a:extLst>
                <a:ext uri="{FF2B5EF4-FFF2-40B4-BE49-F238E27FC236}">
                  <a16:creationId xmlns:a16="http://schemas.microsoft.com/office/drawing/2014/main" id="{9E7E400B-DA86-7C1A-389C-3915F73E5DCD}"/>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35">
              <a:extLst>
                <a:ext uri="{FF2B5EF4-FFF2-40B4-BE49-F238E27FC236}">
                  <a16:creationId xmlns:a16="http://schemas.microsoft.com/office/drawing/2014/main" id="{527EB74C-721D-49FB-BAB3-824045A5B9BC}"/>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35">
              <a:extLst>
                <a:ext uri="{FF2B5EF4-FFF2-40B4-BE49-F238E27FC236}">
                  <a16:creationId xmlns:a16="http://schemas.microsoft.com/office/drawing/2014/main" id="{D870E7D5-2F33-A047-8D63-10CEA0F79927}"/>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35">
              <a:extLst>
                <a:ext uri="{FF2B5EF4-FFF2-40B4-BE49-F238E27FC236}">
                  <a16:creationId xmlns:a16="http://schemas.microsoft.com/office/drawing/2014/main" id="{0F623D86-FA53-889C-7AF6-99377C811913}"/>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35">
              <a:extLst>
                <a:ext uri="{FF2B5EF4-FFF2-40B4-BE49-F238E27FC236}">
                  <a16:creationId xmlns:a16="http://schemas.microsoft.com/office/drawing/2014/main" id="{78642067-212D-5328-2559-261962C97F55}"/>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35">
              <a:extLst>
                <a:ext uri="{FF2B5EF4-FFF2-40B4-BE49-F238E27FC236}">
                  <a16:creationId xmlns:a16="http://schemas.microsoft.com/office/drawing/2014/main" id="{5B9DB746-24CB-3C92-9416-7118EDF7B024}"/>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35">
              <a:extLst>
                <a:ext uri="{FF2B5EF4-FFF2-40B4-BE49-F238E27FC236}">
                  <a16:creationId xmlns:a16="http://schemas.microsoft.com/office/drawing/2014/main" id="{33BEAC1E-DE14-F1B2-0118-E774566C4DA0}"/>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35">
              <a:extLst>
                <a:ext uri="{FF2B5EF4-FFF2-40B4-BE49-F238E27FC236}">
                  <a16:creationId xmlns:a16="http://schemas.microsoft.com/office/drawing/2014/main" id="{9DFE4F65-7FDB-E9AC-3210-BC4889875C50}"/>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35">
              <a:extLst>
                <a:ext uri="{FF2B5EF4-FFF2-40B4-BE49-F238E27FC236}">
                  <a16:creationId xmlns:a16="http://schemas.microsoft.com/office/drawing/2014/main" id="{A5A619F8-7BBD-DFC1-15D5-3507239C8D3D}"/>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35">
              <a:extLst>
                <a:ext uri="{FF2B5EF4-FFF2-40B4-BE49-F238E27FC236}">
                  <a16:creationId xmlns:a16="http://schemas.microsoft.com/office/drawing/2014/main" id="{5DD788F4-4E9E-D69D-0E7A-95964E39DF5A}"/>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35">
              <a:extLst>
                <a:ext uri="{FF2B5EF4-FFF2-40B4-BE49-F238E27FC236}">
                  <a16:creationId xmlns:a16="http://schemas.microsoft.com/office/drawing/2014/main" id="{BC58CC83-F9B7-CEAF-897A-DA8BF7F92285}"/>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35">
              <a:extLst>
                <a:ext uri="{FF2B5EF4-FFF2-40B4-BE49-F238E27FC236}">
                  <a16:creationId xmlns:a16="http://schemas.microsoft.com/office/drawing/2014/main" id="{EB01ED89-F893-FA26-D820-A00CBD5C24B1}"/>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2" name="Google Shape;13592;p35">
            <a:extLst>
              <a:ext uri="{FF2B5EF4-FFF2-40B4-BE49-F238E27FC236}">
                <a16:creationId xmlns:a16="http://schemas.microsoft.com/office/drawing/2014/main" id="{7314B370-3A23-B13B-1497-015A8FF5507C}"/>
              </a:ext>
            </a:extLst>
          </p:cNvPr>
          <p:cNvGrpSpPr/>
          <p:nvPr/>
        </p:nvGrpSpPr>
        <p:grpSpPr>
          <a:xfrm flipH="1">
            <a:off x="5988298" y="3489424"/>
            <a:ext cx="2756293" cy="1655854"/>
            <a:chOff x="-2585750" y="2330149"/>
            <a:chExt cx="2756293" cy="1655854"/>
          </a:xfrm>
        </p:grpSpPr>
        <p:sp>
          <p:nvSpPr>
            <p:cNvPr id="13593" name="Google Shape;13593;p35">
              <a:extLst>
                <a:ext uri="{FF2B5EF4-FFF2-40B4-BE49-F238E27FC236}">
                  <a16:creationId xmlns:a16="http://schemas.microsoft.com/office/drawing/2014/main" id="{DB78B2EF-C25F-3813-8EB1-1D159DDDA531}"/>
                </a:ext>
              </a:extLst>
            </p:cNvPr>
            <p:cNvSpPr/>
            <p:nvPr/>
          </p:nvSpPr>
          <p:spPr>
            <a:xfrm flipH="1">
              <a:off x="-2585750" y="2330149"/>
              <a:ext cx="956258" cy="712040"/>
            </a:xfrm>
            <a:custGeom>
              <a:avLst/>
              <a:gdLst/>
              <a:ahLst/>
              <a:cxnLst/>
              <a:rect l="l" t="t" r="r" b="b"/>
              <a:pathLst>
                <a:path w="12975" h="9661" extrusionOk="0">
                  <a:moveTo>
                    <a:pt x="12974" y="0"/>
                  </a:moveTo>
                  <a:lnTo>
                    <a:pt x="0" y="0"/>
                  </a:lnTo>
                  <a:lnTo>
                    <a:pt x="0" y="9661"/>
                  </a:lnTo>
                  <a:lnTo>
                    <a:pt x="12974" y="96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35">
              <a:extLst>
                <a:ext uri="{FF2B5EF4-FFF2-40B4-BE49-F238E27FC236}">
                  <a16:creationId xmlns:a16="http://schemas.microsoft.com/office/drawing/2014/main" id="{2E7D8BA7-7E3A-6026-6BF3-94DE00628A82}"/>
                </a:ext>
              </a:extLst>
            </p:cNvPr>
            <p:cNvSpPr/>
            <p:nvPr/>
          </p:nvSpPr>
          <p:spPr>
            <a:xfrm flipH="1">
              <a:off x="-2192490" y="3042105"/>
              <a:ext cx="169805" cy="231868"/>
            </a:xfrm>
            <a:custGeom>
              <a:avLst/>
              <a:gdLst/>
              <a:ahLst/>
              <a:cxnLst/>
              <a:rect l="l" t="t" r="r" b="b"/>
              <a:pathLst>
                <a:path w="2304" h="3146" extrusionOk="0">
                  <a:moveTo>
                    <a:pt x="2304" y="1"/>
                  </a:moveTo>
                  <a:lnTo>
                    <a:pt x="1" y="1"/>
                  </a:lnTo>
                  <a:lnTo>
                    <a:pt x="1" y="3146"/>
                  </a:lnTo>
                  <a:lnTo>
                    <a:pt x="2304" y="31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35">
              <a:extLst>
                <a:ext uri="{FF2B5EF4-FFF2-40B4-BE49-F238E27FC236}">
                  <a16:creationId xmlns:a16="http://schemas.microsoft.com/office/drawing/2014/main" id="{33C47567-A240-2AB8-696F-B5F2A8542E04}"/>
                </a:ext>
              </a:extLst>
            </p:cNvPr>
            <p:cNvSpPr/>
            <p:nvPr/>
          </p:nvSpPr>
          <p:spPr>
            <a:xfrm flipH="1">
              <a:off x="-2192490" y="3042105"/>
              <a:ext cx="169805" cy="62131"/>
            </a:xfrm>
            <a:custGeom>
              <a:avLst/>
              <a:gdLst/>
              <a:ahLst/>
              <a:cxnLst/>
              <a:rect l="l" t="t" r="r" b="b"/>
              <a:pathLst>
                <a:path w="2304" h="843" extrusionOk="0">
                  <a:moveTo>
                    <a:pt x="2304" y="1"/>
                  </a:moveTo>
                  <a:lnTo>
                    <a:pt x="1" y="1"/>
                  </a:lnTo>
                  <a:lnTo>
                    <a:pt x="1" y="843"/>
                  </a:lnTo>
                  <a:lnTo>
                    <a:pt x="2304" y="84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35">
              <a:extLst>
                <a:ext uri="{FF2B5EF4-FFF2-40B4-BE49-F238E27FC236}">
                  <a16:creationId xmlns:a16="http://schemas.microsoft.com/office/drawing/2014/main" id="{97D22690-5100-F23F-6416-04BB2CE405B9}"/>
                </a:ext>
              </a:extLst>
            </p:cNvPr>
            <p:cNvSpPr/>
            <p:nvPr/>
          </p:nvSpPr>
          <p:spPr>
            <a:xfrm flipH="1">
              <a:off x="-2490530" y="2400461"/>
              <a:ext cx="765817" cy="571342"/>
            </a:xfrm>
            <a:custGeom>
              <a:avLst/>
              <a:gdLst/>
              <a:ahLst/>
              <a:cxnLst/>
              <a:rect l="l" t="t" r="r" b="b"/>
              <a:pathLst>
                <a:path w="10391" h="7752" extrusionOk="0">
                  <a:moveTo>
                    <a:pt x="10390" y="1"/>
                  </a:moveTo>
                  <a:lnTo>
                    <a:pt x="0" y="1"/>
                  </a:lnTo>
                  <a:lnTo>
                    <a:pt x="0" y="7752"/>
                  </a:lnTo>
                  <a:lnTo>
                    <a:pt x="10390"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35">
              <a:extLst>
                <a:ext uri="{FF2B5EF4-FFF2-40B4-BE49-F238E27FC236}">
                  <a16:creationId xmlns:a16="http://schemas.microsoft.com/office/drawing/2014/main" id="{D0BC07A1-7805-10D2-E755-89DED0EFB677}"/>
                </a:ext>
              </a:extLst>
            </p:cNvPr>
            <p:cNvSpPr/>
            <p:nvPr/>
          </p:nvSpPr>
          <p:spPr>
            <a:xfrm flipH="1">
              <a:off x="-2519507" y="3559575"/>
              <a:ext cx="2634148" cy="426428"/>
            </a:xfrm>
            <a:custGeom>
              <a:avLst/>
              <a:gdLst/>
              <a:ahLst/>
              <a:cxnLst/>
              <a:rect l="l" t="t" r="r" b="b"/>
              <a:pathLst>
                <a:path w="25949" h="5786" extrusionOk="0">
                  <a:moveTo>
                    <a:pt x="25949" y="0"/>
                  </a:moveTo>
                  <a:lnTo>
                    <a:pt x="1" y="0"/>
                  </a:lnTo>
                  <a:lnTo>
                    <a:pt x="1" y="5785"/>
                  </a:lnTo>
                  <a:lnTo>
                    <a:pt x="25949" y="5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35">
              <a:extLst>
                <a:ext uri="{FF2B5EF4-FFF2-40B4-BE49-F238E27FC236}">
                  <a16:creationId xmlns:a16="http://schemas.microsoft.com/office/drawing/2014/main" id="{9C67476C-DDC2-6CF7-22F8-38A870447887}"/>
                </a:ext>
              </a:extLst>
            </p:cNvPr>
            <p:cNvSpPr/>
            <p:nvPr/>
          </p:nvSpPr>
          <p:spPr>
            <a:xfrm flipH="1">
              <a:off x="-2519482" y="3559575"/>
              <a:ext cx="2634148" cy="86951"/>
            </a:xfrm>
            <a:custGeom>
              <a:avLst/>
              <a:gdLst/>
              <a:ahLst/>
              <a:cxnLst/>
              <a:rect l="l" t="t" r="r" b="b"/>
              <a:pathLst>
                <a:path w="25949" h="1180" extrusionOk="0">
                  <a:moveTo>
                    <a:pt x="25949" y="0"/>
                  </a:moveTo>
                  <a:lnTo>
                    <a:pt x="1" y="0"/>
                  </a:lnTo>
                  <a:lnTo>
                    <a:pt x="1" y="1180"/>
                  </a:lnTo>
                  <a:lnTo>
                    <a:pt x="25949" y="118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35">
              <a:extLst>
                <a:ext uri="{FF2B5EF4-FFF2-40B4-BE49-F238E27FC236}">
                  <a16:creationId xmlns:a16="http://schemas.microsoft.com/office/drawing/2014/main" id="{6F438F85-C481-ACB9-1E90-801C8FA448B9}"/>
                </a:ext>
              </a:extLst>
            </p:cNvPr>
            <p:cNvSpPr/>
            <p:nvPr/>
          </p:nvSpPr>
          <p:spPr>
            <a:xfrm flipH="1">
              <a:off x="-2585707" y="3187000"/>
              <a:ext cx="2756250" cy="368451"/>
            </a:xfrm>
            <a:custGeom>
              <a:avLst/>
              <a:gdLst/>
              <a:ahLst/>
              <a:cxnLst/>
              <a:rect l="l" t="t" r="r" b="b"/>
              <a:pathLst>
                <a:path w="27803" h="4999" extrusionOk="0">
                  <a:moveTo>
                    <a:pt x="27802" y="0"/>
                  </a:moveTo>
                  <a:lnTo>
                    <a:pt x="1" y="0"/>
                  </a:lnTo>
                  <a:lnTo>
                    <a:pt x="1" y="4999"/>
                  </a:lnTo>
                  <a:lnTo>
                    <a:pt x="27802" y="499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35">
              <a:extLst>
                <a:ext uri="{FF2B5EF4-FFF2-40B4-BE49-F238E27FC236}">
                  <a16:creationId xmlns:a16="http://schemas.microsoft.com/office/drawing/2014/main" id="{BD95F1AC-E62F-59BD-EF28-360626DEEABB}"/>
                </a:ext>
              </a:extLst>
            </p:cNvPr>
            <p:cNvSpPr/>
            <p:nvPr/>
          </p:nvSpPr>
          <p:spPr>
            <a:xfrm flipH="1">
              <a:off x="-2569152" y="3207700"/>
              <a:ext cx="2739667" cy="347752"/>
            </a:xfrm>
            <a:custGeom>
              <a:avLst/>
              <a:gdLst/>
              <a:ahLst/>
              <a:cxnLst/>
              <a:rect l="l" t="t" r="r" b="b"/>
              <a:pathLst>
                <a:path w="27578" h="4718" extrusionOk="0">
                  <a:moveTo>
                    <a:pt x="1" y="0"/>
                  </a:moveTo>
                  <a:lnTo>
                    <a:pt x="1" y="4718"/>
                  </a:lnTo>
                  <a:lnTo>
                    <a:pt x="27578" y="4718"/>
                  </a:lnTo>
                  <a:lnTo>
                    <a:pt x="275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35">
              <a:extLst>
                <a:ext uri="{FF2B5EF4-FFF2-40B4-BE49-F238E27FC236}">
                  <a16:creationId xmlns:a16="http://schemas.microsoft.com/office/drawing/2014/main" id="{18FC2E74-04A4-7DA2-2BDF-39907AC8A780}"/>
                </a:ext>
              </a:extLst>
            </p:cNvPr>
            <p:cNvSpPr/>
            <p:nvPr/>
          </p:nvSpPr>
          <p:spPr>
            <a:xfrm flipH="1">
              <a:off x="-1168232" y="3207712"/>
              <a:ext cx="782473" cy="136644"/>
            </a:xfrm>
            <a:custGeom>
              <a:avLst/>
              <a:gdLst/>
              <a:ahLst/>
              <a:cxnLst/>
              <a:rect l="l" t="t" r="r" b="b"/>
              <a:pathLst>
                <a:path w="10617" h="1854" extrusionOk="0">
                  <a:moveTo>
                    <a:pt x="1" y="0"/>
                  </a:moveTo>
                  <a:lnTo>
                    <a:pt x="1" y="393"/>
                  </a:lnTo>
                  <a:cubicBezTo>
                    <a:pt x="1" y="1236"/>
                    <a:pt x="619" y="1854"/>
                    <a:pt x="1461" y="1854"/>
                  </a:cubicBezTo>
                  <a:lnTo>
                    <a:pt x="9156" y="1854"/>
                  </a:lnTo>
                  <a:cubicBezTo>
                    <a:pt x="9998" y="1854"/>
                    <a:pt x="10616" y="1236"/>
                    <a:pt x="10616" y="393"/>
                  </a:cubicBezTo>
                  <a:lnTo>
                    <a:pt x="10616"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35">
              <a:extLst>
                <a:ext uri="{FF2B5EF4-FFF2-40B4-BE49-F238E27FC236}">
                  <a16:creationId xmlns:a16="http://schemas.microsoft.com/office/drawing/2014/main" id="{404F0E23-544F-79ED-BA77-7F52EF075A71}"/>
                </a:ext>
              </a:extLst>
            </p:cNvPr>
            <p:cNvSpPr/>
            <p:nvPr/>
          </p:nvSpPr>
          <p:spPr>
            <a:xfrm flipH="1">
              <a:off x="-1052307" y="3236677"/>
              <a:ext cx="95294" cy="41421"/>
            </a:xfrm>
            <a:custGeom>
              <a:avLst/>
              <a:gdLst/>
              <a:ahLst/>
              <a:cxnLst/>
              <a:rect l="l" t="t" r="r" b="b"/>
              <a:pathLst>
                <a:path w="1293" h="562" extrusionOk="0">
                  <a:moveTo>
                    <a:pt x="1292" y="0"/>
                  </a:moveTo>
                  <a:lnTo>
                    <a:pt x="1" y="0"/>
                  </a:lnTo>
                  <a:lnTo>
                    <a:pt x="1"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35">
              <a:extLst>
                <a:ext uri="{FF2B5EF4-FFF2-40B4-BE49-F238E27FC236}">
                  <a16:creationId xmlns:a16="http://schemas.microsoft.com/office/drawing/2014/main" id="{EE8F83EE-0578-1C7D-276B-B8F6FC482DF0}"/>
                </a:ext>
              </a:extLst>
            </p:cNvPr>
            <p:cNvSpPr/>
            <p:nvPr/>
          </p:nvSpPr>
          <p:spPr>
            <a:xfrm flipH="1">
              <a:off x="-932249" y="3236677"/>
              <a:ext cx="95294" cy="41421"/>
            </a:xfrm>
            <a:custGeom>
              <a:avLst/>
              <a:gdLst/>
              <a:ahLst/>
              <a:cxnLst/>
              <a:rect l="l" t="t" r="r" b="b"/>
              <a:pathLst>
                <a:path w="1293" h="562" extrusionOk="0">
                  <a:moveTo>
                    <a:pt x="1293" y="0"/>
                  </a:moveTo>
                  <a:lnTo>
                    <a:pt x="1" y="0"/>
                  </a:lnTo>
                  <a:lnTo>
                    <a:pt x="1" y="562"/>
                  </a:lnTo>
                  <a:lnTo>
                    <a:pt x="1293"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35">
              <a:extLst>
                <a:ext uri="{FF2B5EF4-FFF2-40B4-BE49-F238E27FC236}">
                  <a16:creationId xmlns:a16="http://schemas.microsoft.com/office/drawing/2014/main" id="{BF704559-120E-F9E8-CE9C-19B3B9976B66}"/>
                </a:ext>
              </a:extLst>
            </p:cNvPr>
            <p:cNvSpPr/>
            <p:nvPr/>
          </p:nvSpPr>
          <p:spPr>
            <a:xfrm flipH="1">
              <a:off x="-812190" y="3236677"/>
              <a:ext cx="95220" cy="41421"/>
            </a:xfrm>
            <a:custGeom>
              <a:avLst/>
              <a:gdLst/>
              <a:ahLst/>
              <a:cxnLst/>
              <a:rect l="l" t="t" r="r" b="b"/>
              <a:pathLst>
                <a:path w="1292" h="562" extrusionOk="0">
                  <a:moveTo>
                    <a:pt x="1292" y="0"/>
                  </a:moveTo>
                  <a:lnTo>
                    <a:pt x="0" y="0"/>
                  </a:lnTo>
                  <a:lnTo>
                    <a:pt x="0"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35">
              <a:extLst>
                <a:ext uri="{FF2B5EF4-FFF2-40B4-BE49-F238E27FC236}">
                  <a16:creationId xmlns:a16="http://schemas.microsoft.com/office/drawing/2014/main" id="{596AD51A-8986-9969-F2EF-B7349DAB6B6A}"/>
                </a:ext>
              </a:extLst>
            </p:cNvPr>
            <p:cNvSpPr/>
            <p:nvPr/>
          </p:nvSpPr>
          <p:spPr>
            <a:xfrm flipH="1">
              <a:off x="-688004" y="3236677"/>
              <a:ext cx="91093" cy="41421"/>
            </a:xfrm>
            <a:custGeom>
              <a:avLst/>
              <a:gdLst/>
              <a:ahLst/>
              <a:cxnLst/>
              <a:rect l="l" t="t" r="r" b="b"/>
              <a:pathLst>
                <a:path w="1236" h="562" extrusionOk="0">
                  <a:moveTo>
                    <a:pt x="1236" y="0"/>
                  </a:moveTo>
                  <a:lnTo>
                    <a:pt x="0" y="0"/>
                  </a:lnTo>
                  <a:lnTo>
                    <a:pt x="0"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35">
              <a:extLst>
                <a:ext uri="{FF2B5EF4-FFF2-40B4-BE49-F238E27FC236}">
                  <a16:creationId xmlns:a16="http://schemas.microsoft.com/office/drawing/2014/main" id="{5F924835-68D7-FE9A-342D-3DA8E70C7BAC}"/>
                </a:ext>
              </a:extLst>
            </p:cNvPr>
            <p:cNvSpPr/>
            <p:nvPr/>
          </p:nvSpPr>
          <p:spPr>
            <a:xfrm flipH="1">
              <a:off x="-568020" y="3236677"/>
              <a:ext cx="91167" cy="41421"/>
            </a:xfrm>
            <a:custGeom>
              <a:avLst/>
              <a:gdLst/>
              <a:ahLst/>
              <a:cxnLst/>
              <a:rect l="l" t="t" r="r" b="b"/>
              <a:pathLst>
                <a:path w="1237" h="562" extrusionOk="0">
                  <a:moveTo>
                    <a:pt x="1236" y="0"/>
                  </a:moveTo>
                  <a:lnTo>
                    <a:pt x="1" y="0"/>
                  </a:lnTo>
                  <a:lnTo>
                    <a:pt x="1"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35">
              <a:extLst>
                <a:ext uri="{FF2B5EF4-FFF2-40B4-BE49-F238E27FC236}">
                  <a16:creationId xmlns:a16="http://schemas.microsoft.com/office/drawing/2014/main" id="{C0861927-BC1E-5C77-56F1-CCE156C5932B}"/>
                </a:ext>
              </a:extLst>
            </p:cNvPr>
            <p:cNvSpPr/>
            <p:nvPr/>
          </p:nvSpPr>
          <p:spPr>
            <a:xfrm flipH="1">
              <a:off x="-2391184" y="2504011"/>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35">
              <a:extLst>
                <a:ext uri="{FF2B5EF4-FFF2-40B4-BE49-F238E27FC236}">
                  <a16:creationId xmlns:a16="http://schemas.microsoft.com/office/drawing/2014/main" id="{2B2ED536-8F79-105D-A630-C8A30EDCDE81}"/>
                </a:ext>
              </a:extLst>
            </p:cNvPr>
            <p:cNvSpPr/>
            <p:nvPr/>
          </p:nvSpPr>
          <p:spPr>
            <a:xfrm flipH="1">
              <a:off x="-2391184" y="2570195"/>
              <a:ext cx="562994" cy="20784"/>
            </a:xfrm>
            <a:custGeom>
              <a:avLst/>
              <a:gdLst/>
              <a:ahLst/>
              <a:cxnLst/>
              <a:rect l="l" t="t" r="r" b="b"/>
              <a:pathLst>
                <a:path w="7639" h="282" extrusionOk="0">
                  <a:moveTo>
                    <a:pt x="7639" y="1"/>
                  </a:moveTo>
                  <a:lnTo>
                    <a:pt x="0" y="1"/>
                  </a:lnTo>
                  <a:lnTo>
                    <a:pt x="0" y="282"/>
                  </a:lnTo>
                  <a:lnTo>
                    <a:pt x="7639" y="282"/>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5">
              <a:extLst>
                <a:ext uri="{FF2B5EF4-FFF2-40B4-BE49-F238E27FC236}">
                  <a16:creationId xmlns:a16="http://schemas.microsoft.com/office/drawing/2014/main" id="{810E8FED-1608-2105-2116-6FA9DC2D81BC}"/>
                </a:ext>
              </a:extLst>
            </p:cNvPr>
            <p:cNvSpPr/>
            <p:nvPr/>
          </p:nvSpPr>
          <p:spPr>
            <a:xfrm flipH="1">
              <a:off x="-2391184" y="2636452"/>
              <a:ext cx="562994" cy="20784"/>
            </a:xfrm>
            <a:custGeom>
              <a:avLst/>
              <a:gdLst/>
              <a:ahLst/>
              <a:cxnLst/>
              <a:rect l="l" t="t" r="r" b="b"/>
              <a:pathLst>
                <a:path w="7639" h="282"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5">
              <a:extLst>
                <a:ext uri="{FF2B5EF4-FFF2-40B4-BE49-F238E27FC236}">
                  <a16:creationId xmlns:a16="http://schemas.microsoft.com/office/drawing/2014/main" id="{0038D5EE-6CA1-DB0D-88CC-C7C906DDDB48}"/>
                </a:ext>
              </a:extLst>
            </p:cNvPr>
            <p:cNvSpPr/>
            <p:nvPr/>
          </p:nvSpPr>
          <p:spPr>
            <a:xfrm flipH="1">
              <a:off x="-2391184" y="2702710"/>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5">
              <a:extLst>
                <a:ext uri="{FF2B5EF4-FFF2-40B4-BE49-F238E27FC236}">
                  <a16:creationId xmlns:a16="http://schemas.microsoft.com/office/drawing/2014/main" id="{08D65E45-A50B-A4A6-0AE5-052600D3E2CA}"/>
                </a:ext>
              </a:extLst>
            </p:cNvPr>
            <p:cNvSpPr/>
            <p:nvPr/>
          </p:nvSpPr>
          <p:spPr>
            <a:xfrm flipH="1">
              <a:off x="-2391184" y="2768894"/>
              <a:ext cx="562994" cy="20784"/>
            </a:xfrm>
            <a:custGeom>
              <a:avLst/>
              <a:gdLst/>
              <a:ahLst/>
              <a:cxnLst/>
              <a:rect l="l" t="t" r="r" b="b"/>
              <a:pathLst>
                <a:path w="7639" h="282" extrusionOk="0">
                  <a:moveTo>
                    <a:pt x="7639" y="1"/>
                  </a:moveTo>
                  <a:lnTo>
                    <a:pt x="0" y="1"/>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35">
              <a:extLst>
                <a:ext uri="{FF2B5EF4-FFF2-40B4-BE49-F238E27FC236}">
                  <a16:creationId xmlns:a16="http://schemas.microsoft.com/office/drawing/2014/main" id="{F2223047-EAE8-D457-8403-C392BB50496B}"/>
                </a:ext>
              </a:extLst>
            </p:cNvPr>
            <p:cNvSpPr/>
            <p:nvPr/>
          </p:nvSpPr>
          <p:spPr>
            <a:xfrm flipH="1">
              <a:off x="-2391186" y="2835152"/>
              <a:ext cx="281534" cy="20784"/>
            </a:xfrm>
            <a:custGeom>
              <a:avLst/>
              <a:gdLst/>
              <a:ahLst/>
              <a:cxnLst/>
              <a:rect l="l" t="t" r="r" b="b"/>
              <a:pathLst>
                <a:path w="3820" h="282" extrusionOk="0">
                  <a:moveTo>
                    <a:pt x="3820" y="0"/>
                  </a:moveTo>
                  <a:lnTo>
                    <a:pt x="0" y="0"/>
                  </a:lnTo>
                  <a:lnTo>
                    <a:pt x="0" y="281"/>
                  </a:lnTo>
                  <a:lnTo>
                    <a:pt x="3820"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3" name="Google Shape;13613;p35">
            <a:extLst>
              <a:ext uri="{FF2B5EF4-FFF2-40B4-BE49-F238E27FC236}">
                <a16:creationId xmlns:a16="http://schemas.microsoft.com/office/drawing/2014/main" id="{7E12012A-E2EC-6BFD-2C89-A88FB3F8378F}"/>
              </a:ext>
            </a:extLst>
          </p:cNvPr>
          <p:cNvGrpSpPr/>
          <p:nvPr/>
        </p:nvGrpSpPr>
        <p:grpSpPr>
          <a:xfrm>
            <a:off x="0" y="429925"/>
            <a:ext cx="2217259" cy="1181032"/>
            <a:chOff x="0" y="429925"/>
            <a:chExt cx="2217259" cy="1181032"/>
          </a:xfrm>
        </p:grpSpPr>
        <p:sp>
          <p:nvSpPr>
            <p:cNvPr id="13614" name="Google Shape;13614;p35">
              <a:extLst>
                <a:ext uri="{FF2B5EF4-FFF2-40B4-BE49-F238E27FC236}">
                  <a16:creationId xmlns:a16="http://schemas.microsoft.com/office/drawing/2014/main" id="{180293B4-7190-D1EC-6F56-17733FD61D7E}"/>
                </a:ext>
              </a:extLst>
            </p:cNvPr>
            <p:cNvSpPr/>
            <p:nvPr/>
          </p:nvSpPr>
          <p:spPr>
            <a:xfrm>
              <a:off x="0" y="504437"/>
              <a:ext cx="704555" cy="1106520"/>
            </a:xfrm>
            <a:custGeom>
              <a:avLst/>
              <a:gdLst/>
              <a:ahLst/>
              <a:cxnLst/>
              <a:rect l="l" t="t" r="r" b="b"/>
              <a:pathLst>
                <a:path w="9777" h="15355" extrusionOk="0">
                  <a:moveTo>
                    <a:pt x="6633" y="0"/>
                  </a:moveTo>
                  <a:lnTo>
                    <a:pt x="0" y="6051"/>
                  </a:lnTo>
                  <a:lnTo>
                    <a:pt x="0" y="15354"/>
                  </a:lnTo>
                  <a:lnTo>
                    <a:pt x="9777" y="34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35">
              <a:extLst>
                <a:ext uri="{FF2B5EF4-FFF2-40B4-BE49-F238E27FC236}">
                  <a16:creationId xmlns:a16="http://schemas.microsoft.com/office/drawing/2014/main" id="{5955FB6F-401E-0BE5-397A-4C1A0C1A3419}"/>
                </a:ext>
              </a:extLst>
            </p:cNvPr>
            <p:cNvSpPr/>
            <p:nvPr/>
          </p:nvSpPr>
          <p:spPr>
            <a:xfrm>
              <a:off x="0" y="518417"/>
              <a:ext cx="645608" cy="988553"/>
            </a:xfrm>
            <a:custGeom>
              <a:avLst/>
              <a:gdLst/>
              <a:ahLst/>
              <a:cxnLst/>
              <a:rect l="l" t="t" r="r" b="b"/>
              <a:pathLst>
                <a:path w="8959" h="13718" extrusionOk="0">
                  <a:moveTo>
                    <a:pt x="6417" y="0"/>
                  </a:moveTo>
                  <a:lnTo>
                    <a:pt x="0" y="5857"/>
                  </a:lnTo>
                  <a:lnTo>
                    <a:pt x="0" y="13717"/>
                  </a:lnTo>
                  <a:lnTo>
                    <a:pt x="8958"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35">
              <a:extLst>
                <a:ext uri="{FF2B5EF4-FFF2-40B4-BE49-F238E27FC236}">
                  <a16:creationId xmlns:a16="http://schemas.microsoft.com/office/drawing/2014/main" id="{5E0C13B2-6ADB-BC76-CB0B-56311E1F5621}"/>
                </a:ext>
              </a:extLst>
            </p:cNvPr>
            <p:cNvSpPr/>
            <p:nvPr/>
          </p:nvSpPr>
          <p:spPr>
            <a:xfrm>
              <a:off x="0" y="563384"/>
              <a:ext cx="645608" cy="943586"/>
            </a:xfrm>
            <a:custGeom>
              <a:avLst/>
              <a:gdLst/>
              <a:ahLst/>
              <a:cxnLst/>
              <a:rect l="l" t="t" r="r" b="b"/>
              <a:pathLst>
                <a:path w="8959" h="13094" extrusionOk="0">
                  <a:moveTo>
                    <a:pt x="6977" y="1"/>
                  </a:moveTo>
                  <a:lnTo>
                    <a:pt x="0" y="6396"/>
                  </a:lnTo>
                  <a:lnTo>
                    <a:pt x="0" y="13093"/>
                  </a:lnTo>
                  <a:lnTo>
                    <a:pt x="8958" y="219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35">
              <a:extLst>
                <a:ext uri="{FF2B5EF4-FFF2-40B4-BE49-F238E27FC236}">
                  <a16:creationId xmlns:a16="http://schemas.microsoft.com/office/drawing/2014/main" id="{621E4DA1-716A-688C-6B6A-648839615C6C}"/>
                </a:ext>
              </a:extLst>
            </p:cNvPr>
            <p:cNvSpPr/>
            <p:nvPr/>
          </p:nvSpPr>
          <p:spPr>
            <a:xfrm>
              <a:off x="0" y="1326881"/>
              <a:ext cx="116453" cy="180084"/>
            </a:xfrm>
            <a:custGeom>
              <a:avLst/>
              <a:gdLst/>
              <a:ahLst/>
              <a:cxnLst/>
              <a:rect l="l" t="t" r="r" b="b"/>
              <a:pathLst>
                <a:path w="1616" h="2499" extrusionOk="0">
                  <a:moveTo>
                    <a:pt x="0" y="0"/>
                  </a:moveTo>
                  <a:lnTo>
                    <a:pt x="0" y="2498"/>
                  </a:lnTo>
                  <a:lnTo>
                    <a:pt x="1615" y="51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35">
              <a:extLst>
                <a:ext uri="{FF2B5EF4-FFF2-40B4-BE49-F238E27FC236}">
                  <a16:creationId xmlns:a16="http://schemas.microsoft.com/office/drawing/2014/main" id="{D4DF1F6B-CD90-26B6-4C55-4EB36C7C689E}"/>
                </a:ext>
              </a:extLst>
            </p:cNvPr>
            <p:cNvSpPr/>
            <p:nvPr/>
          </p:nvSpPr>
          <p:spPr>
            <a:xfrm rot="451037">
              <a:off x="1722525" y="613633"/>
              <a:ext cx="460980" cy="546301"/>
            </a:xfrm>
            <a:custGeom>
              <a:avLst/>
              <a:gdLst/>
              <a:ahLst/>
              <a:cxnLst/>
              <a:rect l="l" t="t" r="r" b="b"/>
              <a:pathLst>
                <a:path w="6397" h="7581" extrusionOk="0">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35">
              <a:extLst>
                <a:ext uri="{FF2B5EF4-FFF2-40B4-BE49-F238E27FC236}">
                  <a16:creationId xmlns:a16="http://schemas.microsoft.com/office/drawing/2014/main" id="{D91D7655-9C35-1083-6163-A16A02B74270}"/>
                </a:ext>
              </a:extLst>
            </p:cNvPr>
            <p:cNvSpPr/>
            <p:nvPr/>
          </p:nvSpPr>
          <p:spPr>
            <a:xfrm rot="451037">
              <a:off x="1216036" y="792144"/>
              <a:ext cx="533906" cy="65216"/>
            </a:xfrm>
            <a:custGeom>
              <a:avLst/>
              <a:gdLst/>
              <a:ahLst/>
              <a:cxnLst/>
              <a:rect l="l" t="t" r="r" b="b"/>
              <a:pathLst>
                <a:path w="7409" h="905" extrusionOk="0">
                  <a:moveTo>
                    <a:pt x="7408" y="905"/>
                  </a:moveTo>
                  <a:lnTo>
                    <a:pt x="7408" y="0"/>
                  </a:lnTo>
                  <a:lnTo>
                    <a:pt x="1" y="0"/>
                  </a:lnTo>
                  <a:lnTo>
                    <a:pt x="1" y="9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35">
              <a:extLst>
                <a:ext uri="{FF2B5EF4-FFF2-40B4-BE49-F238E27FC236}">
                  <a16:creationId xmlns:a16="http://schemas.microsoft.com/office/drawing/2014/main" id="{EC9C1A0B-F5E6-2B3B-9F4B-A2D7B658B1E0}"/>
                </a:ext>
              </a:extLst>
            </p:cNvPr>
            <p:cNvSpPr/>
            <p:nvPr/>
          </p:nvSpPr>
          <p:spPr>
            <a:xfrm rot="451037">
              <a:off x="722275" y="678076"/>
              <a:ext cx="498163" cy="159905"/>
            </a:xfrm>
            <a:custGeom>
              <a:avLst/>
              <a:gdLst/>
              <a:ahLst/>
              <a:cxnLst/>
              <a:rect l="l" t="t" r="r" b="b"/>
              <a:pathLst>
                <a:path w="6913" h="2219" extrusionOk="0">
                  <a:moveTo>
                    <a:pt x="6913" y="2218"/>
                  </a:moveTo>
                  <a:lnTo>
                    <a:pt x="6913" y="0"/>
                  </a:lnTo>
                  <a:lnTo>
                    <a:pt x="0" y="0"/>
                  </a:lnTo>
                  <a:lnTo>
                    <a:pt x="0" y="22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35">
              <a:extLst>
                <a:ext uri="{FF2B5EF4-FFF2-40B4-BE49-F238E27FC236}">
                  <a16:creationId xmlns:a16="http://schemas.microsoft.com/office/drawing/2014/main" id="{E0FD1B78-0C26-60E4-401C-1DAA2B0A1591}"/>
                </a:ext>
              </a:extLst>
            </p:cNvPr>
            <p:cNvSpPr/>
            <p:nvPr/>
          </p:nvSpPr>
          <p:spPr>
            <a:xfrm rot="451037">
              <a:off x="723896" y="653409"/>
              <a:ext cx="121064" cy="159905"/>
            </a:xfrm>
            <a:custGeom>
              <a:avLst/>
              <a:gdLst/>
              <a:ahLst/>
              <a:cxnLst/>
              <a:rect l="l" t="t" r="r" b="b"/>
              <a:pathLst>
                <a:path w="1680" h="2219" extrusionOk="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35">
              <a:extLst>
                <a:ext uri="{FF2B5EF4-FFF2-40B4-BE49-F238E27FC236}">
                  <a16:creationId xmlns:a16="http://schemas.microsoft.com/office/drawing/2014/main" id="{E299B524-3A60-60D1-0C1C-DE2C8DDF38C5}"/>
                </a:ext>
              </a:extLst>
            </p:cNvPr>
            <p:cNvSpPr/>
            <p:nvPr/>
          </p:nvSpPr>
          <p:spPr>
            <a:xfrm>
              <a:off x="268432" y="429925"/>
              <a:ext cx="527714" cy="527714"/>
            </a:xfrm>
            <a:custGeom>
              <a:avLst/>
              <a:gdLst/>
              <a:ahLst/>
              <a:cxnLst/>
              <a:rect l="l" t="t" r="r" b="b"/>
              <a:pathLst>
                <a:path w="7323" h="7323" extrusionOk="0">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35">
              <a:extLst>
                <a:ext uri="{FF2B5EF4-FFF2-40B4-BE49-F238E27FC236}">
                  <a16:creationId xmlns:a16="http://schemas.microsoft.com/office/drawing/2014/main" id="{4821E66C-F1E2-6452-CEBF-815BA4E6426C}"/>
                </a:ext>
              </a:extLst>
            </p:cNvPr>
            <p:cNvSpPr/>
            <p:nvPr/>
          </p:nvSpPr>
          <p:spPr>
            <a:xfrm>
              <a:off x="294806" y="464082"/>
              <a:ext cx="493556" cy="493556"/>
            </a:xfrm>
            <a:custGeom>
              <a:avLst/>
              <a:gdLst/>
              <a:ahLst/>
              <a:cxnLst/>
              <a:rect l="l" t="t" r="r" b="b"/>
              <a:pathLst>
                <a:path w="6849" h="6849" extrusionOk="0">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35">
              <a:extLst>
                <a:ext uri="{FF2B5EF4-FFF2-40B4-BE49-F238E27FC236}">
                  <a16:creationId xmlns:a16="http://schemas.microsoft.com/office/drawing/2014/main" id="{98F79850-33D0-CE25-283C-7E7FAEC12BB0}"/>
                </a:ext>
              </a:extLst>
            </p:cNvPr>
            <p:cNvSpPr/>
            <p:nvPr/>
          </p:nvSpPr>
          <p:spPr>
            <a:xfrm>
              <a:off x="373931" y="563384"/>
              <a:ext cx="329037" cy="329037"/>
            </a:xfrm>
            <a:custGeom>
              <a:avLst/>
              <a:gdLst/>
              <a:ahLst/>
              <a:cxnLst/>
              <a:rect l="l" t="t" r="r" b="b"/>
              <a:pathLst>
                <a:path w="4566" h="4566" extrusionOk="0">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35">
              <a:extLst>
                <a:ext uri="{FF2B5EF4-FFF2-40B4-BE49-F238E27FC236}">
                  <a16:creationId xmlns:a16="http://schemas.microsoft.com/office/drawing/2014/main" id="{65F67927-A9AE-7AE4-FB6A-E347AFAA89E5}"/>
                </a:ext>
              </a:extLst>
            </p:cNvPr>
            <p:cNvSpPr/>
            <p:nvPr/>
          </p:nvSpPr>
          <p:spPr>
            <a:xfrm>
              <a:off x="380128" y="541693"/>
              <a:ext cx="304248" cy="304176"/>
            </a:xfrm>
            <a:custGeom>
              <a:avLst/>
              <a:gdLst/>
              <a:ahLst/>
              <a:cxnLst/>
              <a:rect l="l" t="t" r="r" b="b"/>
              <a:pathLst>
                <a:path w="4222" h="4221" extrusionOk="0">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35">
              <a:extLst>
                <a:ext uri="{FF2B5EF4-FFF2-40B4-BE49-F238E27FC236}">
                  <a16:creationId xmlns:a16="http://schemas.microsoft.com/office/drawing/2014/main" id="{D722871F-24AB-78A6-B74A-C3DF5908D18C}"/>
                </a:ext>
              </a:extLst>
            </p:cNvPr>
            <p:cNvSpPr/>
            <p:nvPr/>
          </p:nvSpPr>
          <p:spPr>
            <a:xfrm>
              <a:off x="409674" y="571167"/>
              <a:ext cx="271604" cy="274702"/>
            </a:xfrm>
            <a:custGeom>
              <a:avLst/>
              <a:gdLst/>
              <a:ahLst/>
              <a:cxnLst/>
              <a:rect l="l" t="t" r="r" b="b"/>
              <a:pathLst>
                <a:path w="3769" h="3812" extrusionOk="0">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35">
              <a:extLst>
                <a:ext uri="{FF2B5EF4-FFF2-40B4-BE49-F238E27FC236}">
                  <a16:creationId xmlns:a16="http://schemas.microsoft.com/office/drawing/2014/main" id="{8A2AA8C8-E649-BBBC-5BCD-75EA5FAFF955}"/>
                </a:ext>
              </a:extLst>
            </p:cNvPr>
            <p:cNvSpPr/>
            <p:nvPr/>
          </p:nvSpPr>
          <p:spPr>
            <a:xfrm>
              <a:off x="411187" y="572680"/>
              <a:ext cx="253011" cy="251498"/>
            </a:xfrm>
            <a:custGeom>
              <a:avLst/>
              <a:gdLst/>
              <a:ahLst/>
              <a:cxnLst/>
              <a:rect l="l" t="t" r="r" b="b"/>
              <a:pathLst>
                <a:path w="3511" h="3490" extrusionOk="0">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21E068DD-3259-561E-D64A-1A005B6F31C6}"/>
              </a:ext>
            </a:extLst>
          </p:cNvPr>
          <p:cNvSpPr>
            <a:spLocks noGrp="1"/>
          </p:cNvSpPr>
          <p:nvPr>
            <p:ph type="subTitle" idx="1"/>
          </p:nvPr>
        </p:nvSpPr>
        <p:spPr>
          <a:xfrm>
            <a:off x="245328" y="4067632"/>
            <a:ext cx="5129560" cy="826522"/>
          </a:xfrm>
        </p:spPr>
        <p:txBody>
          <a:bodyPr/>
          <a:lstStyle/>
          <a:p>
            <a:r>
              <a:rPr lang="en-US" dirty="0"/>
              <a:t>Abullah Mohamed</a:t>
            </a:r>
          </a:p>
        </p:txBody>
      </p:sp>
    </p:spTree>
    <p:extLst>
      <p:ext uri="{BB962C8B-B14F-4D97-AF65-F5344CB8AC3E}">
        <p14:creationId xmlns:p14="http://schemas.microsoft.com/office/powerpoint/2010/main" val="1334718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33">
          <a:extLst>
            <a:ext uri="{FF2B5EF4-FFF2-40B4-BE49-F238E27FC236}">
              <a16:creationId xmlns:a16="http://schemas.microsoft.com/office/drawing/2014/main" id="{FD4DE384-F504-54DD-B958-A63631F640D4}"/>
            </a:ext>
          </a:extLst>
        </p:cNvPr>
        <p:cNvGrpSpPr/>
        <p:nvPr/>
      </p:nvGrpSpPr>
      <p:grpSpPr>
        <a:xfrm>
          <a:off x="0" y="0"/>
          <a:ext cx="0" cy="0"/>
          <a:chOff x="0" y="0"/>
          <a:chExt cx="0" cy="0"/>
        </a:xfrm>
      </p:grpSpPr>
      <p:sp>
        <p:nvSpPr>
          <p:cNvPr id="14134" name="Google Shape;14134;p44">
            <a:extLst>
              <a:ext uri="{FF2B5EF4-FFF2-40B4-BE49-F238E27FC236}">
                <a16:creationId xmlns:a16="http://schemas.microsoft.com/office/drawing/2014/main" id="{2499D29A-33C4-4CE0-8002-A3213C9C3EAB}"/>
              </a:ext>
            </a:extLst>
          </p:cNvPr>
          <p:cNvSpPr txBox="1">
            <a:spLocks noGrp="1"/>
          </p:cNvSpPr>
          <p:nvPr>
            <p:ph type="title"/>
          </p:nvPr>
        </p:nvSpPr>
        <p:spPr>
          <a:xfrm>
            <a:off x="736286" y="337846"/>
            <a:ext cx="4238400" cy="1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Coppelia &amp; Python</a:t>
            </a:r>
            <a:endParaRPr dirty="0"/>
          </a:p>
        </p:txBody>
      </p:sp>
      <p:sp>
        <p:nvSpPr>
          <p:cNvPr id="14135" name="Google Shape;14135;p44">
            <a:extLst>
              <a:ext uri="{FF2B5EF4-FFF2-40B4-BE49-F238E27FC236}">
                <a16:creationId xmlns:a16="http://schemas.microsoft.com/office/drawing/2014/main" id="{F8513040-CB1B-879D-C2A4-3730DFA5B1C3}"/>
              </a:ext>
            </a:extLst>
          </p:cNvPr>
          <p:cNvSpPr txBox="1">
            <a:spLocks noGrp="1"/>
          </p:cNvSpPr>
          <p:nvPr>
            <p:ph type="body" idx="1"/>
          </p:nvPr>
        </p:nvSpPr>
        <p:spPr>
          <a:xfrm>
            <a:off x="680720" y="1413552"/>
            <a:ext cx="4238400" cy="22932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US" dirty="0"/>
              <a:t>"Everything coded in MATLAB, including kinematics and trajectory planning, was rewritten in Python and tested on the </a:t>
            </a:r>
            <a:r>
              <a:rPr lang="en-US" dirty="0" err="1"/>
              <a:t>CoppeliaSim</a:t>
            </a:r>
            <a:r>
              <a:rPr lang="en-US" dirty="0"/>
              <a:t> model. This allowed further verification of the robotic arm's motion, velocities, and trajectory accuracy in a dynamic simulation environment."</a:t>
            </a:r>
            <a:endParaRPr dirty="0"/>
          </a:p>
        </p:txBody>
      </p:sp>
      <p:grpSp>
        <p:nvGrpSpPr>
          <p:cNvPr id="14140" name="Google Shape;14140;p44">
            <a:extLst>
              <a:ext uri="{FF2B5EF4-FFF2-40B4-BE49-F238E27FC236}">
                <a16:creationId xmlns:a16="http://schemas.microsoft.com/office/drawing/2014/main" id="{11CF9908-327B-693F-94EF-EAF91A40F601}"/>
              </a:ext>
            </a:extLst>
          </p:cNvPr>
          <p:cNvGrpSpPr/>
          <p:nvPr/>
        </p:nvGrpSpPr>
        <p:grpSpPr>
          <a:xfrm>
            <a:off x="1292105" y="4511988"/>
            <a:ext cx="300558" cy="283271"/>
            <a:chOff x="1292105" y="4511988"/>
            <a:chExt cx="300558" cy="283271"/>
          </a:xfrm>
        </p:grpSpPr>
        <p:sp>
          <p:nvSpPr>
            <p:cNvPr id="14141" name="Google Shape;14141;p44">
              <a:extLst>
                <a:ext uri="{FF2B5EF4-FFF2-40B4-BE49-F238E27FC236}">
                  <a16:creationId xmlns:a16="http://schemas.microsoft.com/office/drawing/2014/main" id="{D21F1354-14A1-0282-A18E-D375E376DAB6}"/>
                </a:ext>
              </a:extLst>
            </p:cNvPr>
            <p:cNvSpPr/>
            <p:nvPr/>
          </p:nvSpPr>
          <p:spPr>
            <a:xfrm>
              <a:off x="1292105" y="4511988"/>
              <a:ext cx="300557" cy="283271"/>
            </a:xfrm>
            <a:custGeom>
              <a:avLst/>
              <a:gdLst/>
              <a:ahLst/>
              <a:cxnLst/>
              <a:rect l="l" t="t" r="r" b="b"/>
              <a:pathLst>
                <a:path w="2921" h="2753" extrusionOk="0">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44">
              <a:extLst>
                <a:ext uri="{FF2B5EF4-FFF2-40B4-BE49-F238E27FC236}">
                  <a16:creationId xmlns:a16="http://schemas.microsoft.com/office/drawing/2014/main" id="{BFD58C37-250F-F685-4061-1428E9A3D447}"/>
                </a:ext>
              </a:extLst>
            </p:cNvPr>
            <p:cNvSpPr/>
            <p:nvPr/>
          </p:nvSpPr>
          <p:spPr>
            <a:xfrm>
              <a:off x="1349830" y="4535140"/>
              <a:ext cx="242833" cy="225444"/>
            </a:xfrm>
            <a:custGeom>
              <a:avLst/>
              <a:gdLst/>
              <a:ahLst/>
              <a:cxnLst/>
              <a:rect l="l" t="t" r="r" b="b"/>
              <a:pathLst>
                <a:path w="2360" h="2191" extrusionOk="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44">
              <a:extLst>
                <a:ext uri="{FF2B5EF4-FFF2-40B4-BE49-F238E27FC236}">
                  <a16:creationId xmlns:a16="http://schemas.microsoft.com/office/drawing/2014/main" id="{7BCA4AE4-BF51-752D-C86A-A4502FCB58F7}"/>
                </a:ext>
              </a:extLst>
            </p:cNvPr>
            <p:cNvSpPr/>
            <p:nvPr/>
          </p:nvSpPr>
          <p:spPr>
            <a:xfrm>
              <a:off x="1355695" y="4581340"/>
              <a:ext cx="167616" cy="179244"/>
            </a:xfrm>
            <a:custGeom>
              <a:avLst/>
              <a:gdLst/>
              <a:ahLst/>
              <a:cxnLst/>
              <a:rect l="l" t="t" r="r" b="b"/>
              <a:pathLst>
                <a:path w="1629" h="1742" extrusionOk="0">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44">
              <a:extLst>
                <a:ext uri="{FF2B5EF4-FFF2-40B4-BE49-F238E27FC236}">
                  <a16:creationId xmlns:a16="http://schemas.microsoft.com/office/drawing/2014/main" id="{5D1BA4D7-204B-B47E-10A7-4808FBE4CDAD}"/>
                </a:ext>
              </a:extLst>
            </p:cNvPr>
            <p:cNvSpPr/>
            <p:nvPr/>
          </p:nvSpPr>
          <p:spPr>
            <a:xfrm>
              <a:off x="1384506" y="4610254"/>
              <a:ext cx="115757" cy="109892"/>
            </a:xfrm>
            <a:custGeom>
              <a:avLst/>
              <a:gdLst/>
              <a:ahLst/>
              <a:cxnLst/>
              <a:rect l="l" t="t" r="r" b="b"/>
              <a:pathLst>
                <a:path w="1125" h="1068" extrusionOk="0">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5" name="Google Shape;14145;p44">
            <a:extLst>
              <a:ext uri="{FF2B5EF4-FFF2-40B4-BE49-F238E27FC236}">
                <a16:creationId xmlns:a16="http://schemas.microsoft.com/office/drawing/2014/main" id="{FC8F175F-AB21-77C6-B7E3-5B534EA8934A}"/>
              </a:ext>
            </a:extLst>
          </p:cNvPr>
          <p:cNvGrpSpPr/>
          <p:nvPr/>
        </p:nvGrpSpPr>
        <p:grpSpPr>
          <a:xfrm>
            <a:off x="1823769" y="4475313"/>
            <a:ext cx="156092" cy="306422"/>
            <a:chOff x="474406" y="2974600"/>
            <a:chExt cx="106759" cy="209577"/>
          </a:xfrm>
        </p:grpSpPr>
        <p:sp>
          <p:nvSpPr>
            <p:cNvPr id="14146" name="Google Shape;14146;p44">
              <a:extLst>
                <a:ext uri="{FF2B5EF4-FFF2-40B4-BE49-F238E27FC236}">
                  <a16:creationId xmlns:a16="http://schemas.microsoft.com/office/drawing/2014/main" id="{F184A3D1-22F0-5044-2C09-5BEEE148ED8D}"/>
                </a:ext>
              </a:extLst>
            </p:cNvPr>
            <p:cNvSpPr/>
            <p:nvPr/>
          </p:nvSpPr>
          <p:spPr>
            <a:xfrm>
              <a:off x="474406" y="2974600"/>
              <a:ext cx="106759" cy="209577"/>
            </a:xfrm>
            <a:custGeom>
              <a:avLst/>
              <a:gdLst/>
              <a:ahLst/>
              <a:cxnLst/>
              <a:rect l="l" t="t" r="r" b="b"/>
              <a:pathLst>
                <a:path w="1517" h="2978" extrusionOk="0">
                  <a:moveTo>
                    <a:pt x="1517" y="2977"/>
                  </a:moveTo>
                  <a:lnTo>
                    <a:pt x="0" y="2977"/>
                  </a:lnTo>
                  <a:lnTo>
                    <a:pt x="0" y="731"/>
                  </a:lnTo>
                  <a:cubicBezTo>
                    <a:pt x="0" y="0"/>
                    <a:pt x="1517" y="0"/>
                    <a:pt x="1517" y="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44">
              <a:extLst>
                <a:ext uri="{FF2B5EF4-FFF2-40B4-BE49-F238E27FC236}">
                  <a16:creationId xmlns:a16="http://schemas.microsoft.com/office/drawing/2014/main" id="{8CDAB92B-47E1-144E-D999-5D1291563767}"/>
                </a:ext>
              </a:extLst>
            </p:cNvPr>
            <p:cNvSpPr/>
            <p:nvPr/>
          </p:nvSpPr>
          <p:spPr>
            <a:xfrm>
              <a:off x="474406" y="2982482"/>
              <a:ext cx="98877" cy="201695"/>
            </a:xfrm>
            <a:custGeom>
              <a:avLst/>
              <a:gdLst/>
              <a:ahLst/>
              <a:cxnLst/>
              <a:rect l="l" t="t" r="r" b="b"/>
              <a:pathLst>
                <a:path w="1405" h="2866" extrusionOk="0">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44">
              <a:extLst>
                <a:ext uri="{FF2B5EF4-FFF2-40B4-BE49-F238E27FC236}">
                  <a16:creationId xmlns:a16="http://schemas.microsoft.com/office/drawing/2014/main" id="{5B8944CF-2D82-FC58-505A-759BB592AAB2}"/>
                </a:ext>
              </a:extLst>
            </p:cNvPr>
            <p:cNvSpPr/>
            <p:nvPr/>
          </p:nvSpPr>
          <p:spPr>
            <a:xfrm>
              <a:off x="482288" y="3014151"/>
              <a:ext cx="83113" cy="98877"/>
            </a:xfrm>
            <a:custGeom>
              <a:avLst/>
              <a:gdLst/>
              <a:ahLst/>
              <a:cxnLst/>
              <a:rect l="l" t="t" r="r" b="b"/>
              <a:pathLst>
                <a:path w="1181" h="1405" extrusionOk="0">
                  <a:moveTo>
                    <a:pt x="1068" y="618"/>
                  </a:moveTo>
                  <a:cubicBezTo>
                    <a:pt x="1180" y="1404"/>
                    <a:pt x="1" y="1404"/>
                    <a:pt x="57" y="618"/>
                  </a:cubicBezTo>
                  <a:cubicBezTo>
                    <a:pt x="169" y="0"/>
                    <a:pt x="1012" y="0"/>
                    <a:pt x="1068"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44">
              <a:extLst>
                <a:ext uri="{FF2B5EF4-FFF2-40B4-BE49-F238E27FC236}">
                  <a16:creationId xmlns:a16="http://schemas.microsoft.com/office/drawing/2014/main" id="{91E303EB-4EBF-7A96-7AF9-2FBF9384878F}"/>
                </a:ext>
              </a:extLst>
            </p:cNvPr>
            <p:cNvSpPr/>
            <p:nvPr/>
          </p:nvSpPr>
          <p:spPr>
            <a:xfrm>
              <a:off x="482288" y="3029915"/>
              <a:ext cx="79172" cy="59397"/>
            </a:xfrm>
            <a:custGeom>
              <a:avLst/>
              <a:gdLst/>
              <a:ahLst/>
              <a:cxnLst/>
              <a:rect l="l" t="t" r="r" b="b"/>
              <a:pathLst>
                <a:path w="1125" h="844" extrusionOk="0">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0" name="Google Shape;14150;p44">
            <a:extLst>
              <a:ext uri="{FF2B5EF4-FFF2-40B4-BE49-F238E27FC236}">
                <a16:creationId xmlns:a16="http://schemas.microsoft.com/office/drawing/2014/main" id="{E97F8034-F7CC-3D51-4628-488AE43175AE}"/>
              </a:ext>
            </a:extLst>
          </p:cNvPr>
          <p:cNvGrpSpPr/>
          <p:nvPr/>
        </p:nvGrpSpPr>
        <p:grpSpPr>
          <a:xfrm>
            <a:off x="8231129" y="4410538"/>
            <a:ext cx="230087" cy="393387"/>
            <a:chOff x="1267792" y="5309150"/>
            <a:chExt cx="230087" cy="393387"/>
          </a:xfrm>
        </p:grpSpPr>
        <p:sp>
          <p:nvSpPr>
            <p:cNvPr id="14151" name="Google Shape;14151;p44">
              <a:extLst>
                <a:ext uri="{FF2B5EF4-FFF2-40B4-BE49-F238E27FC236}">
                  <a16:creationId xmlns:a16="http://schemas.microsoft.com/office/drawing/2014/main" id="{70CF76D6-07BC-1248-588C-CA1E71C2FE34}"/>
                </a:ext>
              </a:extLst>
            </p:cNvPr>
            <p:cNvSpPr/>
            <p:nvPr/>
          </p:nvSpPr>
          <p:spPr>
            <a:xfrm>
              <a:off x="1267792" y="5309150"/>
              <a:ext cx="230087" cy="393387"/>
            </a:xfrm>
            <a:custGeom>
              <a:avLst/>
              <a:gdLst/>
              <a:ahLst/>
              <a:cxnLst/>
              <a:rect l="l" t="t" r="r" b="b"/>
              <a:pathLst>
                <a:path w="3483" h="5955" extrusionOk="0">
                  <a:moveTo>
                    <a:pt x="3483" y="1"/>
                  </a:moveTo>
                  <a:lnTo>
                    <a:pt x="3483" y="5954"/>
                  </a:lnTo>
                  <a:lnTo>
                    <a:pt x="0" y="595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44">
              <a:extLst>
                <a:ext uri="{FF2B5EF4-FFF2-40B4-BE49-F238E27FC236}">
                  <a16:creationId xmlns:a16="http://schemas.microsoft.com/office/drawing/2014/main" id="{EA477F01-4A0A-4E75-8E3A-6182E847A2B6}"/>
                </a:ext>
              </a:extLst>
            </p:cNvPr>
            <p:cNvSpPr/>
            <p:nvPr/>
          </p:nvSpPr>
          <p:spPr>
            <a:xfrm>
              <a:off x="1416227" y="5309150"/>
              <a:ext cx="81650" cy="393387"/>
            </a:xfrm>
            <a:custGeom>
              <a:avLst/>
              <a:gdLst/>
              <a:ahLst/>
              <a:cxnLst/>
              <a:rect l="l" t="t" r="r" b="b"/>
              <a:pathLst>
                <a:path w="1236" h="5955" extrusionOk="0">
                  <a:moveTo>
                    <a:pt x="1236" y="1"/>
                  </a:moveTo>
                  <a:lnTo>
                    <a:pt x="1236"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44">
              <a:extLst>
                <a:ext uri="{FF2B5EF4-FFF2-40B4-BE49-F238E27FC236}">
                  <a16:creationId xmlns:a16="http://schemas.microsoft.com/office/drawing/2014/main" id="{3ABE9CB2-6CEF-38FD-BC36-705D046A169E}"/>
                </a:ext>
              </a:extLst>
            </p:cNvPr>
            <p:cNvSpPr/>
            <p:nvPr/>
          </p:nvSpPr>
          <p:spPr>
            <a:xfrm>
              <a:off x="1312316" y="5309150"/>
              <a:ext cx="44591" cy="393387"/>
            </a:xfrm>
            <a:custGeom>
              <a:avLst/>
              <a:gdLst/>
              <a:ahLst/>
              <a:cxnLst/>
              <a:rect l="l" t="t" r="r" b="b"/>
              <a:pathLst>
                <a:path w="675" h="5955" extrusionOk="0">
                  <a:moveTo>
                    <a:pt x="674" y="1"/>
                  </a:moveTo>
                  <a:lnTo>
                    <a:pt x="674"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4" name="Google Shape;14154;p44">
            <a:extLst>
              <a:ext uri="{FF2B5EF4-FFF2-40B4-BE49-F238E27FC236}">
                <a16:creationId xmlns:a16="http://schemas.microsoft.com/office/drawing/2014/main" id="{5F8F89DB-6B07-7420-8675-440CCCB54E65}"/>
              </a:ext>
            </a:extLst>
          </p:cNvPr>
          <p:cNvGrpSpPr/>
          <p:nvPr/>
        </p:nvGrpSpPr>
        <p:grpSpPr>
          <a:xfrm>
            <a:off x="5904950" y="12813"/>
            <a:ext cx="1826977" cy="1978320"/>
            <a:chOff x="6900550" y="0"/>
            <a:chExt cx="1826977" cy="1978320"/>
          </a:xfrm>
        </p:grpSpPr>
        <p:sp>
          <p:nvSpPr>
            <p:cNvPr id="14155" name="Google Shape;14155;p44">
              <a:extLst>
                <a:ext uri="{FF2B5EF4-FFF2-40B4-BE49-F238E27FC236}">
                  <a16:creationId xmlns:a16="http://schemas.microsoft.com/office/drawing/2014/main" id="{368AC021-D2CA-EB31-4C9D-15AB704639BE}"/>
                </a:ext>
              </a:extLst>
            </p:cNvPr>
            <p:cNvSpPr/>
            <p:nvPr/>
          </p:nvSpPr>
          <p:spPr>
            <a:xfrm>
              <a:off x="7560428" y="392485"/>
              <a:ext cx="241041" cy="38227"/>
            </a:xfrm>
            <a:custGeom>
              <a:avLst/>
              <a:gdLst/>
              <a:ahLst/>
              <a:cxnLst/>
              <a:rect l="l" t="t" r="r" b="b"/>
              <a:pathLst>
                <a:path w="3941" h="625" extrusionOk="0">
                  <a:moveTo>
                    <a:pt x="0" y="625"/>
                  </a:moveTo>
                  <a:lnTo>
                    <a:pt x="3941" y="625"/>
                  </a:lnTo>
                  <a:lnTo>
                    <a:pt x="3769" y="0"/>
                  </a:lnTo>
                  <a:lnTo>
                    <a:pt x="1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6" name="Google Shape;14156;p44">
              <a:extLst>
                <a:ext uri="{FF2B5EF4-FFF2-40B4-BE49-F238E27FC236}">
                  <a16:creationId xmlns:a16="http://schemas.microsoft.com/office/drawing/2014/main" id="{F6F62A45-8753-B0C2-5D87-A02639958586}"/>
                </a:ext>
              </a:extLst>
            </p:cNvPr>
            <p:cNvSpPr/>
            <p:nvPr/>
          </p:nvSpPr>
          <p:spPr>
            <a:xfrm>
              <a:off x="7560428" y="240983"/>
              <a:ext cx="241041" cy="36942"/>
            </a:xfrm>
            <a:custGeom>
              <a:avLst/>
              <a:gdLst/>
              <a:ahLst/>
              <a:cxnLst/>
              <a:rect l="l" t="t" r="r" b="b"/>
              <a:pathLst>
                <a:path w="3941" h="604" extrusionOk="0">
                  <a:moveTo>
                    <a:pt x="0" y="604"/>
                  </a:moveTo>
                  <a:lnTo>
                    <a:pt x="3941" y="604"/>
                  </a:lnTo>
                  <a:lnTo>
                    <a:pt x="3769" y="1"/>
                  </a:lnTo>
                  <a:lnTo>
                    <a:pt x="1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7" name="Google Shape;14157;p44">
              <a:extLst>
                <a:ext uri="{FF2B5EF4-FFF2-40B4-BE49-F238E27FC236}">
                  <a16:creationId xmlns:a16="http://schemas.microsoft.com/office/drawing/2014/main" id="{0723CE86-C2A0-193A-7BF5-D83D3521654C}"/>
                </a:ext>
              </a:extLst>
            </p:cNvPr>
            <p:cNvSpPr/>
            <p:nvPr/>
          </p:nvSpPr>
          <p:spPr>
            <a:xfrm>
              <a:off x="7560428" y="354257"/>
              <a:ext cx="241041" cy="38288"/>
            </a:xfrm>
            <a:custGeom>
              <a:avLst/>
              <a:gdLst/>
              <a:ahLst/>
              <a:cxnLst/>
              <a:rect l="l" t="t" r="r" b="b"/>
              <a:pathLst>
                <a:path w="3941" h="626" extrusionOk="0">
                  <a:moveTo>
                    <a:pt x="0" y="1"/>
                  </a:moveTo>
                  <a:lnTo>
                    <a:pt x="3941" y="1"/>
                  </a:lnTo>
                  <a:lnTo>
                    <a:pt x="3769" y="625"/>
                  </a:lnTo>
                  <a:lnTo>
                    <a:pt x="172"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8" name="Google Shape;14158;p44">
              <a:extLst>
                <a:ext uri="{FF2B5EF4-FFF2-40B4-BE49-F238E27FC236}">
                  <a16:creationId xmlns:a16="http://schemas.microsoft.com/office/drawing/2014/main" id="{55307C24-C66C-E8CA-09B3-6A9C8CD87930}"/>
                </a:ext>
              </a:extLst>
            </p:cNvPr>
            <p:cNvSpPr/>
            <p:nvPr/>
          </p:nvSpPr>
          <p:spPr>
            <a:xfrm>
              <a:off x="7560428" y="277865"/>
              <a:ext cx="241041" cy="38288"/>
            </a:xfrm>
            <a:custGeom>
              <a:avLst/>
              <a:gdLst/>
              <a:ahLst/>
              <a:cxnLst/>
              <a:rect l="l" t="t" r="r" b="b"/>
              <a:pathLst>
                <a:path w="3941" h="626" extrusionOk="0">
                  <a:moveTo>
                    <a:pt x="0" y="1"/>
                  </a:moveTo>
                  <a:lnTo>
                    <a:pt x="3941" y="1"/>
                  </a:lnTo>
                  <a:lnTo>
                    <a:pt x="3769" y="625"/>
                  </a:lnTo>
                  <a:lnTo>
                    <a:pt x="172"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9" name="Google Shape;14159;p44">
              <a:extLst>
                <a:ext uri="{FF2B5EF4-FFF2-40B4-BE49-F238E27FC236}">
                  <a16:creationId xmlns:a16="http://schemas.microsoft.com/office/drawing/2014/main" id="{3AFAA642-CDC5-CDD2-879E-B495641C0A40}"/>
                </a:ext>
              </a:extLst>
            </p:cNvPr>
            <p:cNvSpPr/>
            <p:nvPr/>
          </p:nvSpPr>
          <p:spPr>
            <a:xfrm>
              <a:off x="7560428" y="202817"/>
              <a:ext cx="241041" cy="38227"/>
            </a:xfrm>
            <a:custGeom>
              <a:avLst/>
              <a:gdLst/>
              <a:ahLst/>
              <a:cxnLst/>
              <a:rect l="l" t="t" r="r" b="b"/>
              <a:pathLst>
                <a:path w="3941" h="625" extrusionOk="0">
                  <a:moveTo>
                    <a:pt x="0" y="0"/>
                  </a:moveTo>
                  <a:lnTo>
                    <a:pt x="3941" y="0"/>
                  </a:lnTo>
                  <a:lnTo>
                    <a:pt x="3769" y="625"/>
                  </a:lnTo>
                  <a:lnTo>
                    <a:pt x="172"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44">
              <a:extLst>
                <a:ext uri="{FF2B5EF4-FFF2-40B4-BE49-F238E27FC236}">
                  <a16:creationId xmlns:a16="http://schemas.microsoft.com/office/drawing/2014/main" id="{F2FE6D11-86C1-B4FD-2448-399CBCA7117C}"/>
                </a:ext>
              </a:extLst>
            </p:cNvPr>
            <p:cNvSpPr/>
            <p:nvPr/>
          </p:nvSpPr>
          <p:spPr>
            <a:xfrm>
              <a:off x="7560428" y="316092"/>
              <a:ext cx="241041" cy="38227"/>
            </a:xfrm>
            <a:custGeom>
              <a:avLst/>
              <a:gdLst/>
              <a:ahLst/>
              <a:cxnLst/>
              <a:rect l="l" t="t" r="r" b="b"/>
              <a:pathLst>
                <a:path w="3941" h="625" extrusionOk="0">
                  <a:moveTo>
                    <a:pt x="0" y="625"/>
                  </a:moveTo>
                  <a:lnTo>
                    <a:pt x="3941" y="625"/>
                  </a:lnTo>
                  <a:lnTo>
                    <a:pt x="3769" y="0"/>
                  </a:lnTo>
                  <a:lnTo>
                    <a:pt x="1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1" name="Google Shape;14161;p44">
              <a:extLst>
                <a:ext uri="{FF2B5EF4-FFF2-40B4-BE49-F238E27FC236}">
                  <a16:creationId xmlns:a16="http://schemas.microsoft.com/office/drawing/2014/main" id="{5FA11C17-155F-4D2D-F2AD-EA6C3843C373}"/>
                </a:ext>
              </a:extLst>
            </p:cNvPr>
            <p:cNvSpPr/>
            <p:nvPr/>
          </p:nvSpPr>
          <p:spPr>
            <a:xfrm>
              <a:off x="7913401" y="392485"/>
              <a:ext cx="241041" cy="38227"/>
            </a:xfrm>
            <a:custGeom>
              <a:avLst/>
              <a:gdLst/>
              <a:ahLst/>
              <a:cxnLst/>
              <a:rect l="l" t="t" r="r" b="b"/>
              <a:pathLst>
                <a:path w="3941" h="625" extrusionOk="0">
                  <a:moveTo>
                    <a:pt x="0" y="625"/>
                  </a:moveTo>
                  <a:lnTo>
                    <a:pt x="3941" y="625"/>
                  </a:lnTo>
                  <a:lnTo>
                    <a:pt x="3790" y="0"/>
                  </a:lnTo>
                  <a:lnTo>
                    <a:pt x="1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2" name="Google Shape;14162;p44">
              <a:extLst>
                <a:ext uri="{FF2B5EF4-FFF2-40B4-BE49-F238E27FC236}">
                  <a16:creationId xmlns:a16="http://schemas.microsoft.com/office/drawing/2014/main" id="{6F01EE75-6F59-0DF0-9736-B416A476759D}"/>
                </a:ext>
              </a:extLst>
            </p:cNvPr>
            <p:cNvSpPr/>
            <p:nvPr/>
          </p:nvSpPr>
          <p:spPr>
            <a:xfrm>
              <a:off x="7913401" y="240983"/>
              <a:ext cx="241041" cy="36942"/>
            </a:xfrm>
            <a:custGeom>
              <a:avLst/>
              <a:gdLst/>
              <a:ahLst/>
              <a:cxnLst/>
              <a:rect l="l" t="t" r="r" b="b"/>
              <a:pathLst>
                <a:path w="3941" h="604" extrusionOk="0">
                  <a:moveTo>
                    <a:pt x="0" y="604"/>
                  </a:moveTo>
                  <a:lnTo>
                    <a:pt x="3941" y="604"/>
                  </a:lnTo>
                  <a:lnTo>
                    <a:pt x="3790" y="1"/>
                  </a:lnTo>
                  <a:lnTo>
                    <a:pt x="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44">
              <a:extLst>
                <a:ext uri="{FF2B5EF4-FFF2-40B4-BE49-F238E27FC236}">
                  <a16:creationId xmlns:a16="http://schemas.microsoft.com/office/drawing/2014/main" id="{7B5D7BD4-2218-DCD2-229B-AFB7089A3548}"/>
                </a:ext>
              </a:extLst>
            </p:cNvPr>
            <p:cNvSpPr/>
            <p:nvPr/>
          </p:nvSpPr>
          <p:spPr>
            <a:xfrm>
              <a:off x="7913401" y="354257"/>
              <a:ext cx="241041" cy="38288"/>
            </a:xfrm>
            <a:custGeom>
              <a:avLst/>
              <a:gdLst/>
              <a:ahLst/>
              <a:cxnLst/>
              <a:rect l="l" t="t" r="r" b="b"/>
              <a:pathLst>
                <a:path w="3941" h="626" extrusionOk="0">
                  <a:moveTo>
                    <a:pt x="0" y="1"/>
                  </a:moveTo>
                  <a:lnTo>
                    <a:pt x="3941" y="1"/>
                  </a:lnTo>
                  <a:lnTo>
                    <a:pt x="3790" y="625"/>
                  </a:lnTo>
                  <a:lnTo>
                    <a:pt x="194"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44">
              <a:extLst>
                <a:ext uri="{FF2B5EF4-FFF2-40B4-BE49-F238E27FC236}">
                  <a16:creationId xmlns:a16="http://schemas.microsoft.com/office/drawing/2014/main" id="{973117A0-46A0-D579-BF11-3BDFFEDFE1C9}"/>
                </a:ext>
              </a:extLst>
            </p:cNvPr>
            <p:cNvSpPr/>
            <p:nvPr/>
          </p:nvSpPr>
          <p:spPr>
            <a:xfrm>
              <a:off x="7913401" y="277865"/>
              <a:ext cx="241041" cy="38288"/>
            </a:xfrm>
            <a:custGeom>
              <a:avLst/>
              <a:gdLst/>
              <a:ahLst/>
              <a:cxnLst/>
              <a:rect l="l" t="t" r="r" b="b"/>
              <a:pathLst>
                <a:path w="3941" h="626" extrusionOk="0">
                  <a:moveTo>
                    <a:pt x="0" y="1"/>
                  </a:moveTo>
                  <a:lnTo>
                    <a:pt x="3941" y="1"/>
                  </a:lnTo>
                  <a:lnTo>
                    <a:pt x="3790" y="625"/>
                  </a:lnTo>
                  <a:lnTo>
                    <a:pt x="194"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5" name="Google Shape;14165;p44">
              <a:extLst>
                <a:ext uri="{FF2B5EF4-FFF2-40B4-BE49-F238E27FC236}">
                  <a16:creationId xmlns:a16="http://schemas.microsoft.com/office/drawing/2014/main" id="{02337F55-F947-9459-31A8-AC9840D86E47}"/>
                </a:ext>
              </a:extLst>
            </p:cNvPr>
            <p:cNvSpPr/>
            <p:nvPr/>
          </p:nvSpPr>
          <p:spPr>
            <a:xfrm>
              <a:off x="7913401" y="202817"/>
              <a:ext cx="241041" cy="38227"/>
            </a:xfrm>
            <a:custGeom>
              <a:avLst/>
              <a:gdLst/>
              <a:ahLst/>
              <a:cxnLst/>
              <a:rect l="l" t="t" r="r" b="b"/>
              <a:pathLst>
                <a:path w="3941" h="625" extrusionOk="0">
                  <a:moveTo>
                    <a:pt x="0" y="0"/>
                  </a:moveTo>
                  <a:lnTo>
                    <a:pt x="3941" y="0"/>
                  </a:lnTo>
                  <a:lnTo>
                    <a:pt x="3790" y="625"/>
                  </a:lnTo>
                  <a:lnTo>
                    <a:pt x="194"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6" name="Google Shape;14166;p44">
              <a:extLst>
                <a:ext uri="{FF2B5EF4-FFF2-40B4-BE49-F238E27FC236}">
                  <a16:creationId xmlns:a16="http://schemas.microsoft.com/office/drawing/2014/main" id="{0417BB47-47EC-00E7-FDC4-FDCE1626DF1C}"/>
                </a:ext>
              </a:extLst>
            </p:cNvPr>
            <p:cNvSpPr/>
            <p:nvPr/>
          </p:nvSpPr>
          <p:spPr>
            <a:xfrm>
              <a:off x="7914686" y="316092"/>
              <a:ext cx="241103" cy="38227"/>
            </a:xfrm>
            <a:custGeom>
              <a:avLst/>
              <a:gdLst/>
              <a:ahLst/>
              <a:cxnLst/>
              <a:rect l="l" t="t" r="r" b="b"/>
              <a:pathLst>
                <a:path w="3942" h="625" extrusionOk="0">
                  <a:moveTo>
                    <a:pt x="1" y="625"/>
                  </a:moveTo>
                  <a:lnTo>
                    <a:pt x="3941" y="625"/>
                  </a:lnTo>
                  <a:lnTo>
                    <a:pt x="3791" y="0"/>
                  </a:lnTo>
                  <a:lnTo>
                    <a:pt x="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44">
              <a:extLst>
                <a:ext uri="{FF2B5EF4-FFF2-40B4-BE49-F238E27FC236}">
                  <a16:creationId xmlns:a16="http://schemas.microsoft.com/office/drawing/2014/main" id="{F8235774-384E-3927-5DBA-E97DB7BF2F5E}"/>
                </a:ext>
              </a:extLst>
            </p:cNvPr>
            <p:cNvSpPr/>
            <p:nvPr/>
          </p:nvSpPr>
          <p:spPr>
            <a:xfrm>
              <a:off x="7310148" y="68442"/>
              <a:ext cx="1102454" cy="163426"/>
            </a:xfrm>
            <a:custGeom>
              <a:avLst/>
              <a:gdLst/>
              <a:ahLst/>
              <a:cxnLst/>
              <a:rect l="l" t="t" r="r" b="b"/>
              <a:pathLst>
                <a:path w="18025" h="2672" extrusionOk="0">
                  <a:moveTo>
                    <a:pt x="9023" y="2671"/>
                  </a:moveTo>
                  <a:cubicBezTo>
                    <a:pt x="4523" y="2671"/>
                    <a:pt x="776" y="1530"/>
                    <a:pt x="1" y="1"/>
                  </a:cubicBezTo>
                  <a:lnTo>
                    <a:pt x="18025" y="1"/>
                  </a:lnTo>
                  <a:cubicBezTo>
                    <a:pt x="17249" y="1530"/>
                    <a:pt x="13502" y="2671"/>
                    <a:pt x="9023" y="2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44">
              <a:extLst>
                <a:ext uri="{FF2B5EF4-FFF2-40B4-BE49-F238E27FC236}">
                  <a16:creationId xmlns:a16="http://schemas.microsoft.com/office/drawing/2014/main" id="{DA3F6132-7C89-B76F-04A4-D833BC265B9A}"/>
                </a:ext>
              </a:extLst>
            </p:cNvPr>
            <p:cNvSpPr/>
            <p:nvPr/>
          </p:nvSpPr>
          <p:spPr>
            <a:xfrm>
              <a:off x="7310148" y="68442"/>
              <a:ext cx="974686" cy="118594"/>
            </a:xfrm>
            <a:custGeom>
              <a:avLst/>
              <a:gdLst/>
              <a:ahLst/>
              <a:cxnLst/>
              <a:rect l="l" t="t" r="r" b="b"/>
              <a:pathLst>
                <a:path w="15936" h="1939" extrusionOk="0">
                  <a:moveTo>
                    <a:pt x="905" y="927"/>
                  </a:moveTo>
                  <a:cubicBezTo>
                    <a:pt x="517" y="690"/>
                    <a:pt x="216" y="388"/>
                    <a:pt x="1" y="1"/>
                  </a:cubicBezTo>
                  <a:lnTo>
                    <a:pt x="15936" y="1"/>
                  </a:lnTo>
                  <a:cubicBezTo>
                    <a:pt x="14493" y="1142"/>
                    <a:pt x="11284" y="1939"/>
                    <a:pt x="7537" y="1939"/>
                  </a:cubicBezTo>
                  <a:cubicBezTo>
                    <a:pt x="4932" y="1939"/>
                    <a:pt x="2563" y="1551"/>
                    <a:pt x="905" y="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44">
              <a:extLst>
                <a:ext uri="{FF2B5EF4-FFF2-40B4-BE49-F238E27FC236}">
                  <a16:creationId xmlns:a16="http://schemas.microsoft.com/office/drawing/2014/main" id="{5BB52713-2CEF-3E00-C5E8-43AC7BE87BEB}"/>
                </a:ext>
              </a:extLst>
            </p:cNvPr>
            <p:cNvSpPr/>
            <p:nvPr/>
          </p:nvSpPr>
          <p:spPr>
            <a:xfrm>
              <a:off x="7308803" y="0"/>
              <a:ext cx="1103800" cy="68502"/>
            </a:xfrm>
            <a:custGeom>
              <a:avLst/>
              <a:gdLst/>
              <a:ahLst/>
              <a:cxnLst/>
              <a:rect l="l" t="t" r="r" b="b"/>
              <a:pathLst>
                <a:path w="18047" h="1120" extrusionOk="0">
                  <a:moveTo>
                    <a:pt x="1" y="0"/>
                  </a:moveTo>
                  <a:lnTo>
                    <a:pt x="1" y="1120"/>
                  </a:lnTo>
                  <a:lnTo>
                    <a:pt x="18047" y="1120"/>
                  </a:lnTo>
                  <a:lnTo>
                    <a:pt x="18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44">
              <a:extLst>
                <a:ext uri="{FF2B5EF4-FFF2-40B4-BE49-F238E27FC236}">
                  <a16:creationId xmlns:a16="http://schemas.microsoft.com/office/drawing/2014/main" id="{C8B5AE58-594C-18C3-344A-E02BA892F43C}"/>
                </a:ext>
              </a:extLst>
            </p:cNvPr>
            <p:cNvSpPr/>
            <p:nvPr/>
          </p:nvSpPr>
          <p:spPr>
            <a:xfrm>
              <a:off x="7462934" y="429366"/>
              <a:ext cx="795602" cy="359636"/>
            </a:xfrm>
            <a:custGeom>
              <a:avLst/>
              <a:gdLst/>
              <a:ahLst/>
              <a:cxnLst/>
              <a:rect l="l" t="t" r="r" b="b"/>
              <a:pathLst>
                <a:path w="13008" h="5880" extrusionOk="0">
                  <a:moveTo>
                    <a:pt x="1357" y="0"/>
                  </a:moveTo>
                  <a:lnTo>
                    <a:pt x="11672" y="0"/>
                  </a:lnTo>
                  <a:cubicBezTo>
                    <a:pt x="12404" y="0"/>
                    <a:pt x="13007" y="1314"/>
                    <a:pt x="13007" y="2950"/>
                  </a:cubicBezTo>
                  <a:lnTo>
                    <a:pt x="13007" y="2950"/>
                  </a:lnTo>
                  <a:cubicBezTo>
                    <a:pt x="13007" y="4565"/>
                    <a:pt x="12404" y="5879"/>
                    <a:pt x="11672" y="5879"/>
                  </a:cubicBezTo>
                  <a:lnTo>
                    <a:pt x="1357" y="5879"/>
                  </a:lnTo>
                  <a:cubicBezTo>
                    <a:pt x="625" y="5879"/>
                    <a:pt x="0" y="4565"/>
                    <a:pt x="0" y="2950"/>
                  </a:cubicBezTo>
                  <a:lnTo>
                    <a:pt x="0" y="2950"/>
                  </a:lnTo>
                  <a:cubicBezTo>
                    <a:pt x="0" y="1335"/>
                    <a:pt x="603"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1" name="Google Shape;14171;p44">
              <a:extLst>
                <a:ext uri="{FF2B5EF4-FFF2-40B4-BE49-F238E27FC236}">
                  <a16:creationId xmlns:a16="http://schemas.microsoft.com/office/drawing/2014/main" id="{461BF1A4-D27D-E639-05C7-D43B45E8B9F6}"/>
                </a:ext>
              </a:extLst>
            </p:cNvPr>
            <p:cNvSpPr/>
            <p:nvPr/>
          </p:nvSpPr>
          <p:spPr>
            <a:xfrm>
              <a:off x="7506421" y="476767"/>
              <a:ext cx="752115" cy="312235"/>
            </a:xfrm>
            <a:custGeom>
              <a:avLst/>
              <a:gdLst/>
              <a:ahLst/>
              <a:cxnLst/>
              <a:rect l="l" t="t" r="r" b="b"/>
              <a:pathLst>
                <a:path w="12297" h="5105" extrusionOk="0">
                  <a:moveTo>
                    <a:pt x="11865" y="22"/>
                  </a:moveTo>
                  <a:cubicBezTo>
                    <a:pt x="12167" y="711"/>
                    <a:pt x="12296" y="1422"/>
                    <a:pt x="12296" y="2154"/>
                  </a:cubicBezTo>
                  <a:lnTo>
                    <a:pt x="12296" y="2154"/>
                  </a:lnTo>
                  <a:cubicBezTo>
                    <a:pt x="12296" y="3769"/>
                    <a:pt x="11693" y="5104"/>
                    <a:pt x="10939" y="5104"/>
                  </a:cubicBezTo>
                  <a:lnTo>
                    <a:pt x="646" y="5104"/>
                  </a:lnTo>
                  <a:cubicBezTo>
                    <a:pt x="560" y="5104"/>
                    <a:pt x="495" y="5104"/>
                    <a:pt x="431" y="5061"/>
                  </a:cubicBezTo>
                  <a:cubicBezTo>
                    <a:pt x="129" y="4393"/>
                    <a:pt x="0" y="3661"/>
                    <a:pt x="22" y="2929"/>
                  </a:cubicBezTo>
                  <a:lnTo>
                    <a:pt x="22" y="2929"/>
                  </a:lnTo>
                  <a:cubicBezTo>
                    <a:pt x="22" y="1314"/>
                    <a:pt x="603" y="0"/>
                    <a:pt x="1357" y="0"/>
                  </a:cubicBezTo>
                  <a:lnTo>
                    <a:pt x="11672" y="0"/>
                  </a:lnTo>
                  <a:cubicBezTo>
                    <a:pt x="11736" y="0"/>
                    <a:pt x="11822" y="0"/>
                    <a:pt x="11887" y="2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44">
              <a:extLst>
                <a:ext uri="{FF2B5EF4-FFF2-40B4-BE49-F238E27FC236}">
                  <a16:creationId xmlns:a16="http://schemas.microsoft.com/office/drawing/2014/main" id="{45F1AB02-0D6C-A7FF-52C3-5890686EDF0C}"/>
                </a:ext>
              </a:extLst>
            </p:cNvPr>
            <p:cNvSpPr/>
            <p:nvPr/>
          </p:nvSpPr>
          <p:spPr>
            <a:xfrm>
              <a:off x="7506421" y="476767"/>
              <a:ext cx="729730" cy="280614"/>
            </a:xfrm>
            <a:custGeom>
              <a:avLst/>
              <a:gdLst/>
              <a:ahLst/>
              <a:cxnLst/>
              <a:rect l="l" t="t" r="r" b="b"/>
              <a:pathLst>
                <a:path w="11931" h="4588" extrusionOk="0">
                  <a:moveTo>
                    <a:pt x="237" y="4587"/>
                  </a:moveTo>
                  <a:cubicBezTo>
                    <a:pt x="86" y="4049"/>
                    <a:pt x="0" y="3489"/>
                    <a:pt x="22" y="2929"/>
                  </a:cubicBezTo>
                  <a:lnTo>
                    <a:pt x="22" y="2929"/>
                  </a:lnTo>
                  <a:cubicBezTo>
                    <a:pt x="22" y="1314"/>
                    <a:pt x="603" y="0"/>
                    <a:pt x="1357" y="0"/>
                  </a:cubicBezTo>
                  <a:lnTo>
                    <a:pt x="11693" y="0"/>
                  </a:lnTo>
                  <a:cubicBezTo>
                    <a:pt x="11844" y="539"/>
                    <a:pt x="11930" y="1077"/>
                    <a:pt x="11930" y="1637"/>
                  </a:cubicBezTo>
                  <a:lnTo>
                    <a:pt x="11930" y="1637"/>
                  </a:lnTo>
                  <a:cubicBezTo>
                    <a:pt x="11930" y="3252"/>
                    <a:pt x="11327" y="4587"/>
                    <a:pt x="10573" y="4587"/>
                  </a:cubicBezTo>
                  <a:lnTo>
                    <a:pt x="237" y="458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44">
              <a:extLst>
                <a:ext uri="{FF2B5EF4-FFF2-40B4-BE49-F238E27FC236}">
                  <a16:creationId xmlns:a16="http://schemas.microsoft.com/office/drawing/2014/main" id="{9DA215E9-8636-E2A7-EFE9-4E74718DFACD}"/>
                </a:ext>
              </a:extLst>
            </p:cNvPr>
            <p:cNvSpPr/>
            <p:nvPr/>
          </p:nvSpPr>
          <p:spPr>
            <a:xfrm>
              <a:off x="6900550" y="1552813"/>
              <a:ext cx="795612" cy="425508"/>
            </a:xfrm>
            <a:custGeom>
              <a:avLst/>
              <a:gdLst/>
              <a:ahLst/>
              <a:cxnLst/>
              <a:rect l="l" t="t" r="r" b="b"/>
              <a:pathLst>
                <a:path w="10424" h="6957" extrusionOk="0">
                  <a:moveTo>
                    <a:pt x="10423" y="1"/>
                  </a:moveTo>
                  <a:lnTo>
                    <a:pt x="0" y="3834"/>
                  </a:lnTo>
                  <a:lnTo>
                    <a:pt x="0" y="6181"/>
                  </a:lnTo>
                  <a:lnTo>
                    <a:pt x="1056" y="6913"/>
                  </a:lnTo>
                  <a:cubicBezTo>
                    <a:pt x="1099" y="6956"/>
                    <a:pt x="1185" y="6956"/>
                    <a:pt x="1228" y="6913"/>
                  </a:cubicBezTo>
                  <a:cubicBezTo>
                    <a:pt x="1293" y="6870"/>
                    <a:pt x="1293" y="6806"/>
                    <a:pt x="1271" y="6741"/>
                  </a:cubicBezTo>
                  <a:lnTo>
                    <a:pt x="819" y="6009"/>
                  </a:lnTo>
                  <a:lnTo>
                    <a:pt x="819" y="4932"/>
                  </a:lnTo>
                  <a:lnTo>
                    <a:pt x="10402" y="2090"/>
                  </a:lnTo>
                  <a:lnTo>
                    <a:pt x="10402" y="2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44">
              <a:extLst>
                <a:ext uri="{FF2B5EF4-FFF2-40B4-BE49-F238E27FC236}">
                  <a16:creationId xmlns:a16="http://schemas.microsoft.com/office/drawing/2014/main" id="{DCC47251-0AC1-25CC-DC42-E4B430C108B4}"/>
                </a:ext>
              </a:extLst>
            </p:cNvPr>
            <p:cNvSpPr/>
            <p:nvPr/>
          </p:nvSpPr>
          <p:spPr>
            <a:xfrm>
              <a:off x="6925204" y="1577888"/>
              <a:ext cx="770959" cy="400431"/>
            </a:xfrm>
            <a:custGeom>
              <a:avLst/>
              <a:gdLst/>
              <a:ahLst/>
              <a:cxnLst/>
              <a:rect l="l" t="t" r="r" b="b"/>
              <a:pathLst>
                <a:path w="10101" h="6547" extrusionOk="0">
                  <a:moveTo>
                    <a:pt x="1" y="5987"/>
                  </a:moveTo>
                  <a:lnTo>
                    <a:pt x="733" y="6503"/>
                  </a:lnTo>
                  <a:cubicBezTo>
                    <a:pt x="797" y="6546"/>
                    <a:pt x="862" y="6546"/>
                    <a:pt x="926" y="6503"/>
                  </a:cubicBezTo>
                  <a:cubicBezTo>
                    <a:pt x="970" y="6460"/>
                    <a:pt x="991" y="6396"/>
                    <a:pt x="948" y="6331"/>
                  </a:cubicBezTo>
                  <a:lnTo>
                    <a:pt x="517" y="5599"/>
                  </a:lnTo>
                  <a:lnTo>
                    <a:pt x="517" y="4522"/>
                  </a:lnTo>
                  <a:lnTo>
                    <a:pt x="10100" y="1680"/>
                  </a:lnTo>
                  <a:lnTo>
                    <a:pt x="10100" y="0"/>
                  </a:lnTo>
                  <a:lnTo>
                    <a:pt x="1" y="370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44">
              <a:extLst>
                <a:ext uri="{FF2B5EF4-FFF2-40B4-BE49-F238E27FC236}">
                  <a16:creationId xmlns:a16="http://schemas.microsoft.com/office/drawing/2014/main" id="{92250FBC-85A3-5B91-69BA-9BF39C7D879B}"/>
                </a:ext>
              </a:extLst>
            </p:cNvPr>
            <p:cNvSpPr/>
            <p:nvPr/>
          </p:nvSpPr>
          <p:spPr>
            <a:xfrm>
              <a:off x="8010825" y="1552813"/>
              <a:ext cx="716702" cy="425508"/>
            </a:xfrm>
            <a:custGeom>
              <a:avLst/>
              <a:gdLst/>
              <a:ahLst/>
              <a:cxnLst/>
              <a:rect l="l" t="t" r="r" b="b"/>
              <a:pathLst>
                <a:path w="10424" h="6957" extrusionOk="0">
                  <a:moveTo>
                    <a:pt x="1" y="1"/>
                  </a:moveTo>
                  <a:lnTo>
                    <a:pt x="10423" y="3834"/>
                  </a:lnTo>
                  <a:lnTo>
                    <a:pt x="10423" y="6181"/>
                  </a:lnTo>
                  <a:lnTo>
                    <a:pt x="9368" y="6913"/>
                  </a:lnTo>
                  <a:cubicBezTo>
                    <a:pt x="9303" y="6956"/>
                    <a:pt x="9239" y="6956"/>
                    <a:pt x="9174" y="6913"/>
                  </a:cubicBezTo>
                  <a:cubicBezTo>
                    <a:pt x="9131" y="6870"/>
                    <a:pt x="9110" y="6806"/>
                    <a:pt x="9153" y="6741"/>
                  </a:cubicBezTo>
                  <a:lnTo>
                    <a:pt x="9583" y="6009"/>
                  </a:lnTo>
                  <a:lnTo>
                    <a:pt x="9583" y="4932"/>
                  </a:lnTo>
                  <a:lnTo>
                    <a:pt x="1" y="206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44">
              <a:extLst>
                <a:ext uri="{FF2B5EF4-FFF2-40B4-BE49-F238E27FC236}">
                  <a16:creationId xmlns:a16="http://schemas.microsoft.com/office/drawing/2014/main" id="{6FA7746A-90DD-BF46-DF7C-BFABDA0C3CC1}"/>
                </a:ext>
              </a:extLst>
            </p:cNvPr>
            <p:cNvSpPr/>
            <p:nvPr/>
          </p:nvSpPr>
          <p:spPr>
            <a:xfrm>
              <a:off x="8010825" y="1579172"/>
              <a:ext cx="716702" cy="396516"/>
            </a:xfrm>
            <a:custGeom>
              <a:avLst/>
              <a:gdLst/>
              <a:ahLst/>
              <a:cxnLst/>
              <a:rect l="l" t="t" r="r" b="b"/>
              <a:pathLst>
                <a:path w="10424" h="6483" extrusionOk="0">
                  <a:moveTo>
                    <a:pt x="10423" y="3726"/>
                  </a:moveTo>
                  <a:lnTo>
                    <a:pt x="10423" y="5750"/>
                  </a:lnTo>
                  <a:lnTo>
                    <a:pt x="9368" y="6482"/>
                  </a:lnTo>
                  <a:lnTo>
                    <a:pt x="9777" y="5793"/>
                  </a:lnTo>
                  <a:lnTo>
                    <a:pt x="9777" y="4889"/>
                  </a:lnTo>
                  <a:lnTo>
                    <a:pt x="9583" y="4738"/>
                  </a:lnTo>
                  <a:lnTo>
                    <a:pt x="9583" y="4480"/>
                  </a:lnTo>
                  <a:lnTo>
                    <a:pt x="1" y="1637"/>
                  </a:lnTo>
                  <a:lnTo>
                    <a:pt x="1"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44">
              <a:extLst>
                <a:ext uri="{FF2B5EF4-FFF2-40B4-BE49-F238E27FC236}">
                  <a16:creationId xmlns:a16="http://schemas.microsoft.com/office/drawing/2014/main" id="{3D769DFA-1D1E-7956-9721-1314006E24DE}"/>
                </a:ext>
              </a:extLst>
            </p:cNvPr>
            <p:cNvSpPr/>
            <p:nvPr/>
          </p:nvSpPr>
          <p:spPr>
            <a:xfrm>
              <a:off x="7694743" y="1521252"/>
              <a:ext cx="317495" cy="172601"/>
            </a:xfrm>
            <a:custGeom>
              <a:avLst/>
              <a:gdLst/>
              <a:ahLst/>
              <a:cxnLst/>
              <a:rect l="l" t="t" r="r" b="b"/>
              <a:pathLst>
                <a:path w="5191" h="2822" extrusionOk="0">
                  <a:moveTo>
                    <a:pt x="1" y="0"/>
                  </a:moveTo>
                  <a:lnTo>
                    <a:pt x="5190" y="0"/>
                  </a:lnTo>
                  <a:lnTo>
                    <a:pt x="5190" y="2821"/>
                  </a:lnTo>
                  <a:lnTo>
                    <a:pt x="1"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8" name="Google Shape;14178;p44">
              <a:extLst>
                <a:ext uri="{FF2B5EF4-FFF2-40B4-BE49-F238E27FC236}">
                  <a16:creationId xmlns:a16="http://schemas.microsoft.com/office/drawing/2014/main" id="{DD26D21D-CBCE-E04C-C383-2A335AECBCAE}"/>
                </a:ext>
              </a:extLst>
            </p:cNvPr>
            <p:cNvSpPr/>
            <p:nvPr/>
          </p:nvSpPr>
          <p:spPr>
            <a:xfrm>
              <a:off x="7709238" y="1533057"/>
              <a:ext cx="302999" cy="160796"/>
            </a:xfrm>
            <a:custGeom>
              <a:avLst/>
              <a:gdLst/>
              <a:ahLst/>
              <a:cxnLst/>
              <a:rect l="l" t="t" r="r" b="b"/>
              <a:pathLst>
                <a:path w="4954" h="2629" extrusionOk="0">
                  <a:moveTo>
                    <a:pt x="4953" y="1"/>
                  </a:moveTo>
                  <a:lnTo>
                    <a:pt x="4953" y="2628"/>
                  </a:lnTo>
                  <a:lnTo>
                    <a:pt x="0" y="2628"/>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44">
              <a:extLst>
                <a:ext uri="{FF2B5EF4-FFF2-40B4-BE49-F238E27FC236}">
                  <a16:creationId xmlns:a16="http://schemas.microsoft.com/office/drawing/2014/main" id="{7CB60F6F-03F7-5473-09B5-083C4B2BB0BA}"/>
                </a:ext>
              </a:extLst>
            </p:cNvPr>
            <p:cNvSpPr/>
            <p:nvPr/>
          </p:nvSpPr>
          <p:spPr>
            <a:xfrm>
              <a:off x="7748750" y="1293358"/>
              <a:ext cx="210766" cy="227953"/>
            </a:xfrm>
            <a:custGeom>
              <a:avLst/>
              <a:gdLst/>
              <a:ahLst/>
              <a:cxnLst/>
              <a:rect l="l" t="t" r="r" b="b"/>
              <a:pathLst>
                <a:path w="3446" h="3727" extrusionOk="0">
                  <a:moveTo>
                    <a:pt x="0" y="1"/>
                  </a:moveTo>
                  <a:lnTo>
                    <a:pt x="3446" y="1"/>
                  </a:lnTo>
                  <a:lnTo>
                    <a:pt x="3446" y="3726"/>
                  </a:lnTo>
                  <a:lnTo>
                    <a:pt x="0" y="37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44">
              <a:extLst>
                <a:ext uri="{FF2B5EF4-FFF2-40B4-BE49-F238E27FC236}">
                  <a16:creationId xmlns:a16="http://schemas.microsoft.com/office/drawing/2014/main" id="{BF2EA69C-AB36-6D2F-9497-22A35DE2FDAA}"/>
                </a:ext>
              </a:extLst>
            </p:cNvPr>
            <p:cNvSpPr/>
            <p:nvPr/>
          </p:nvSpPr>
          <p:spPr>
            <a:xfrm>
              <a:off x="7804041" y="770473"/>
              <a:ext cx="100184" cy="522939"/>
            </a:xfrm>
            <a:custGeom>
              <a:avLst/>
              <a:gdLst/>
              <a:ahLst/>
              <a:cxnLst/>
              <a:rect l="l" t="t" r="r" b="b"/>
              <a:pathLst>
                <a:path w="1638" h="8550" extrusionOk="0">
                  <a:moveTo>
                    <a:pt x="1" y="1"/>
                  </a:moveTo>
                  <a:lnTo>
                    <a:pt x="1637" y="1"/>
                  </a:lnTo>
                  <a:lnTo>
                    <a:pt x="1637" y="8550"/>
                  </a:lnTo>
                  <a:lnTo>
                    <a:pt x="1" y="855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44">
              <a:extLst>
                <a:ext uri="{FF2B5EF4-FFF2-40B4-BE49-F238E27FC236}">
                  <a16:creationId xmlns:a16="http://schemas.microsoft.com/office/drawing/2014/main" id="{914D9F3D-F6FD-00F0-49CD-0BF537E8E8A8}"/>
                </a:ext>
              </a:extLst>
            </p:cNvPr>
            <p:cNvSpPr/>
            <p:nvPr/>
          </p:nvSpPr>
          <p:spPr>
            <a:xfrm>
              <a:off x="7804041" y="770473"/>
              <a:ext cx="100184" cy="425508"/>
            </a:xfrm>
            <a:custGeom>
              <a:avLst/>
              <a:gdLst/>
              <a:ahLst/>
              <a:cxnLst/>
              <a:rect l="l" t="t" r="r" b="b"/>
              <a:pathLst>
                <a:path w="1638" h="6957" extrusionOk="0">
                  <a:moveTo>
                    <a:pt x="1" y="1"/>
                  </a:moveTo>
                  <a:lnTo>
                    <a:pt x="1637" y="1"/>
                  </a:lnTo>
                  <a:lnTo>
                    <a:pt x="1637" y="6956"/>
                  </a:lnTo>
                  <a:cubicBezTo>
                    <a:pt x="1551" y="6956"/>
                    <a:pt x="1465" y="6956"/>
                    <a:pt x="1379" y="6956"/>
                  </a:cubicBezTo>
                  <a:lnTo>
                    <a:pt x="1379" y="6956"/>
                  </a:lnTo>
                  <a:cubicBezTo>
                    <a:pt x="884" y="6956"/>
                    <a:pt x="388" y="6762"/>
                    <a:pt x="1" y="6439"/>
                  </a:cubicBezTo>
                  <a:lnTo>
                    <a:pt x="1"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44">
              <a:extLst>
                <a:ext uri="{FF2B5EF4-FFF2-40B4-BE49-F238E27FC236}">
                  <a16:creationId xmlns:a16="http://schemas.microsoft.com/office/drawing/2014/main" id="{C94D4A2F-6063-6C76-43DF-10467B3B2CC8}"/>
                </a:ext>
              </a:extLst>
            </p:cNvPr>
            <p:cNvSpPr/>
            <p:nvPr/>
          </p:nvSpPr>
          <p:spPr>
            <a:xfrm>
              <a:off x="7680247" y="412240"/>
              <a:ext cx="384651" cy="734990"/>
            </a:xfrm>
            <a:custGeom>
              <a:avLst/>
              <a:gdLst/>
              <a:ahLst/>
              <a:cxnLst/>
              <a:rect l="l" t="t" r="r" b="b"/>
              <a:pathLst>
                <a:path w="6289" h="12017" extrusionOk="0">
                  <a:moveTo>
                    <a:pt x="6267" y="3166"/>
                  </a:moveTo>
                  <a:lnTo>
                    <a:pt x="5427" y="9691"/>
                  </a:lnTo>
                  <a:cubicBezTo>
                    <a:pt x="5277" y="10961"/>
                    <a:pt x="4351" y="12016"/>
                    <a:pt x="3080" y="12016"/>
                  </a:cubicBezTo>
                  <a:lnTo>
                    <a:pt x="3080" y="12016"/>
                  </a:lnTo>
                  <a:cubicBezTo>
                    <a:pt x="1788" y="12016"/>
                    <a:pt x="905" y="10940"/>
                    <a:pt x="754" y="9669"/>
                  </a:cubicBezTo>
                  <a:lnTo>
                    <a:pt x="1" y="3123"/>
                  </a:lnTo>
                  <a:cubicBezTo>
                    <a:pt x="22" y="1400"/>
                    <a:pt x="1443" y="0"/>
                    <a:pt x="3166" y="0"/>
                  </a:cubicBezTo>
                  <a:lnTo>
                    <a:pt x="3166" y="0"/>
                  </a:lnTo>
                  <a:cubicBezTo>
                    <a:pt x="4889" y="22"/>
                    <a:pt x="6289" y="1443"/>
                    <a:pt x="6267" y="31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44">
              <a:extLst>
                <a:ext uri="{FF2B5EF4-FFF2-40B4-BE49-F238E27FC236}">
                  <a16:creationId xmlns:a16="http://schemas.microsoft.com/office/drawing/2014/main" id="{E3BD5A34-EEFB-DBF0-370C-ABA18B0F3E79}"/>
                </a:ext>
              </a:extLst>
            </p:cNvPr>
            <p:cNvSpPr/>
            <p:nvPr/>
          </p:nvSpPr>
          <p:spPr>
            <a:xfrm>
              <a:off x="7663121" y="417500"/>
              <a:ext cx="383367" cy="734990"/>
            </a:xfrm>
            <a:custGeom>
              <a:avLst/>
              <a:gdLst/>
              <a:ahLst/>
              <a:cxnLst/>
              <a:rect l="l" t="t" r="r" b="b"/>
              <a:pathLst>
                <a:path w="6268" h="12017" extrusionOk="0">
                  <a:moveTo>
                    <a:pt x="6267" y="3166"/>
                  </a:moveTo>
                  <a:lnTo>
                    <a:pt x="5427" y="9691"/>
                  </a:lnTo>
                  <a:cubicBezTo>
                    <a:pt x="5255" y="10961"/>
                    <a:pt x="4351" y="12016"/>
                    <a:pt x="3059" y="12016"/>
                  </a:cubicBezTo>
                  <a:lnTo>
                    <a:pt x="3059" y="12016"/>
                  </a:lnTo>
                  <a:cubicBezTo>
                    <a:pt x="1788" y="12016"/>
                    <a:pt x="884" y="10940"/>
                    <a:pt x="754" y="9669"/>
                  </a:cubicBezTo>
                  <a:lnTo>
                    <a:pt x="1" y="3123"/>
                  </a:lnTo>
                  <a:cubicBezTo>
                    <a:pt x="22" y="1400"/>
                    <a:pt x="1422" y="0"/>
                    <a:pt x="3145" y="0"/>
                  </a:cubicBezTo>
                  <a:lnTo>
                    <a:pt x="3145" y="0"/>
                  </a:lnTo>
                  <a:cubicBezTo>
                    <a:pt x="4889" y="22"/>
                    <a:pt x="6267" y="1443"/>
                    <a:pt x="6267" y="31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44">
              <a:extLst>
                <a:ext uri="{FF2B5EF4-FFF2-40B4-BE49-F238E27FC236}">
                  <a16:creationId xmlns:a16="http://schemas.microsoft.com/office/drawing/2014/main" id="{783C14FA-FF8E-DF63-2B33-D3E6AB7F96EE}"/>
                </a:ext>
              </a:extLst>
            </p:cNvPr>
            <p:cNvSpPr/>
            <p:nvPr/>
          </p:nvSpPr>
          <p:spPr>
            <a:xfrm>
              <a:off x="7680247" y="428020"/>
              <a:ext cx="366241" cy="724470"/>
            </a:xfrm>
            <a:custGeom>
              <a:avLst/>
              <a:gdLst/>
              <a:ahLst/>
              <a:cxnLst/>
              <a:rect l="l" t="t" r="r" b="b"/>
              <a:pathLst>
                <a:path w="5988" h="11845" extrusionOk="0">
                  <a:moveTo>
                    <a:pt x="5987" y="2994"/>
                  </a:moveTo>
                  <a:lnTo>
                    <a:pt x="5147" y="9519"/>
                  </a:lnTo>
                  <a:cubicBezTo>
                    <a:pt x="4975" y="10789"/>
                    <a:pt x="4071" y="11844"/>
                    <a:pt x="2779" y="11844"/>
                  </a:cubicBezTo>
                  <a:lnTo>
                    <a:pt x="2779" y="11844"/>
                  </a:lnTo>
                  <a:cubicBezTo>
                    <a:pt x="2434" y="11844"/>
                    <a:pt x="2111" y="11758"/>
                    <a:pt x="1810" y="11608"/>
                  </a:cubicBezTo>
                  <a:cubicBezTo>
                    <a:pt x="1207" y="11134"/>
                    <a:pt x="819" y="10423"/>
                    <a:pt x="754" y="9670"/>
                  </a:cubicBezTo>
                  <a:lnTo>
                    <a:pt x="1" y="3123"/>
                  </a:lnTo>
                  <a:cubicBezTo>
                    <a:pt x="22" y="1400"/>
                    <a:pt x="1443" y="1"/>
                    <a:pt x="3166" y="22"/>
                  </a:cubicBezTo>
                  <a:lnTo>
                    <a:pt x="3166" y="22"/>
                  </a:lnTo>
                  <a:cubicBezTo>
                    <a:pt x="3683" y="22"/>
                    <a:pt x="4200" y="151"/>
                    <a:pt x="4652" y="410"/>
                  </a:cubicBezTo>
                  <a:cubicBezTo>
                    <a:pt x="5492" y="991"/>
                    <a:pt x="5987" y="1960"/>
                    <a:pt x="5987" y="299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44">
              <a:extLst>
                <a:ext uri="{FF2B5EF4-FFF2-40B4-BE49-F238E27FC236}">
                  <a16:creationId xmlns:a16="http://schemas.microsoft.com/office/drawing/2014/main" id="{FD1158FD-FCB1-07F6-AD20-54B3EB40E05B}"/>
                </a:ext>
              </a:extLst>
            </p:cNvPr>
            <p:cNvSpPr/>
            <p:nvPr/>
          </p:nvSpPr>
          <p:spPr>
            <a:xfrm>
              <a:off x="7731624" y="479397"/>
              <a:ext cx="293763" cy="293763"/>
            </a:xfrm>
            <a:custGeom>
              <a:avLst/>
              <a:gdLst/>
              <a:ahLst/>
              <a:cxnLst/>
              <a:rect l="l" t="t" r="r" b="b"/>
              <a:pathLst>
                <a:path w="4803" h="4803" extrusionOk="0">
                  <a:moveTo>
                    <a:pt x="539" y="3360"/>
                  </a:moveTo>
                  <a:cubicBezTo>
                    <a:pt x="1056" y="4393"/>
                    <a:pt x="2326" y="4803"/>
                    <a:pt x="3360" y="4286"/>
                  </a:cubicBezTo>
                  <a:cubicBezTo>
                    <a:pt x="4393" y="3747"/>
                    <a:pt x="4803" y="2477"/>
                    <a:pt x="4264" y="1443"/>
                  </a:cubicBezTo>
                  <a:cubicBezTo>
                    <a:pt x="3747" y="410"/>
                    <a:pt x="2477" y="0"/>
                    <a:pt x="1443" y="539"/>
                  </a:cubicBezTo>
                  <a:cubicBezTo>
                    <a:pt x="410" y="1056"/>
                    <a:pt x="0" y="2326"/>
                    <a:pt x="539" y="336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6" name="Google Shape;14186;p44">
              <a:extLst>
                <a:ext uri="{FF2B5EF4-FFF2-40B4-BE49-F238E27FC236}">
                  <a16:creationId xmlns:a16="http://schemas.microsoft.com/office/drawing/2014/main" id="{9AD1CB11-846A-F032-ADB9-DA66A4228981}"/>
                </a:ext>
              </a:extLst>
            </p:cNvPr>
            <p:cNvSpPr/>
            <p:nvPr/>
          </p:nvSpPr>
          <p:spPr>
            <a:xfrm>
              <a:off x="7727649" y="474137"/>
              <a:ext cx="262204" cy="262142"/>
            </a:xfrm>
            <a:custGeom>
              <a:avLst/>
              <a:gdLst/>
              <a:ahLst/>
              <a:cxnLst/>
              <a:rect l="l" t="t" r="r" b="b"/>
              <a:pathLst>
                <a:path w="4287" h="4286" extrusionOk="0">
                  <a:moveTo>
                    <a:pt x="44" y="2068"/>
                  </a:moveTo>
                  <a:cubicBezTo>
                    <a:pt x="1" y="3230"/>
                    <a:pt x="905" y="4200"/>
                    <a:pt x="2068" y="4243"/>
                  </a:cubicBezTo>
                  <a:cubicBezTo>
                    <a:pt x="3231" y="4286"/>
                    <a:pt x="4200" y="3360"/>
                    <a:pt x="4243" y="2218"/>
                  </a:cubicBezTo>
                  <a:cubicBezTo>
                    <a:pt x="4286" y="1056"/>
                    <a:pt x="3360" y="86"/>
                    <a:pt x="2219" y="43"/>
                  </a:cubicBezTo>
                  <a:cubicBezTo>
                    <a:pt x="1056" y="0"/>
                    <a:pt x="87" y="905"/>
                    <a:pt x="44" y="20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7" name="Google Shape;14187;p44">
              <a:extLst>
                <a:ext uri="{FF2B5EF4-FFF2-40B4-BE49-F238E27FC236}">
                  <a16:creationId xmlns:a16="http://schemas.microsoft.com/office/drawing/2014/main" id="{A37F7D59-0905-7F7E-9C35-05A63D36E2CE}"/>
                </a:ext>
              </a:extLst>
            </p:cNvPr>
            <p:cNvSpPr/>
            <p:nvPr/>
          </p:nvSpPr>
          <p:spPr>
            <a:xfrm>
              <a:off x="7744774" y="486003"/>
              <a:ext cx="243733" cy="250277"/>
            </a:xfrm>
            <a:custGeom>
              <a:avLst/>
              <a:gdLst/>
              <a:ahLst/>
              <a:cxnLst/>
              <a:rect l="l" t="t" r="r" b="b"/>
              <a:pathLst>
                <a:path w="3985" h="4092" extrusionOk="0">
                  <a:moveTo>
                    <a:pt x="776" y="3747"/>
                  </a:moveTo>
                  <a:cubicBezTo>
                    <a:pt x="1078" y="3919"/>
                    <a:pt x="1422" y="4027"/>
                    <a:pt x="1788" y="4049"/>
                  </a:cubicBezTo>
                  <a:cubicBezTo>
                    <a:pt x="2951" y="4092"/>
                    <a:pt x="3920" y="3166"/>
                    <a:pt x="3963" y="2024"/>
                  </a:cubicBezTo>
                  <a:cubicBezTo>
                    <a:pt x="3985" y="1378"/>
                    <a:pt x="3705" y="754"/>
                    <a:pt x="3209" y="323"/>
                  </a:cubicBezTo>
                  <a:cubicBezTo>
                    <a:pt x="2908" y="151"/>
                    <a:pt x="2542" y="43"/>
                    <a:pt x="2197" y="22"/>
                  </a:cubicBezTo>
                  <a:cubicBezTo>
                    <a:pt x="1034" y="0"/>
                    <a:pt x="65" y="905"/>
                    <a:pt x="22" y="2067"/>
                  </a:cubicBezTo>
                  <a:cubicBezTo>
                    <a:pt x="1" y="2713"/>
                    <a:pt x="281" y="3316"/>
                    <a:pt x="776" y="3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44">
              <a:extLst>
                <a:ext uri="{FF2B5EF4-FFF2-40B4-BE49-F238E27FC236}">
                  <a16:creationId xmlns:a16="http://schemas.microsoft.com/office/drawing/2014/main" id="{AC9FE1BA-8E97-7E32-E907-BCB0213380F5}"/>
                </a:ext>
              </a:extLst>
            </p:cNvPr>
            <p:cNvSpPr/>
            <p:nvPr/>
          </p:nvSpPr>
          <p:spPr>
            <a:xfrm>
              <a:off x="7783001" y="529429"/>
              <a:ext cx="151500" cy="151561"/>
            </a:xfrm>
            <a:custGeom>
              <a:avLst/>
              <a:gdLst/>
              <a:ahLst/>
              <a:cxnLst/>
              <a:rect l="l" t="t" r="r" b="b"/>
              <a:pathLst>
                <a:path w="2477" h="2478" extrusionOk="0">
                  <a:moveTo>
                    <a:pt x="22" y="1185"/>
                  </a:moveTo>
                  <a:cubicBezTo>
                    <a:pt x="0" y="1853"/>
                    <a:pt x="517" y="2413"/>
                    <a:pt x="1185" y="2456"/>
                  </a:cubicBezTo>
                  <a:cubicBezTo>
                    <a:pt x="1852" y="2477"/>
                    <a:pt x="2434" y="1939"/>
                    <a:pt x="2455" y="1271"/>
                  </a:cubicBezTo>
                  <a:cubicBezTo>
                    <a:pt x="2477" y="604"/>
                    <a:pt x="1938" y="44"/>
                    <a:pt x="1271" y="22"/>
                  </a:cubicBezTo>
                  <a:cubicBezTo>
                    <a:pt x="603" y="1"/>
                    <a:pt x="43" y="518"/>
                    <a:pt x="22" y="11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44">
              <a:extLst>
                <a:ext uri="{FF2B5EF4-FFF2-40B4-BE49-F238E27FC236}">
                  <a16:creationId xmlns:a16="http://schemas.microsoft.com/office/drawing/2014/main" id="{FF6D229D-CEEC-C879-8599-6154FBF0DE1A}"/>
                </a:ext>
              </a:extLst>
            </p:cNvPr>
            <p:cNvSpPr/>
            <p:nvPr/>
          </p:nvSpPr>
          <p:spPr>
            <a:xfrm>
              <a:off x="7797497" y="544520"/>
              <a:ext cx="135720" cy="135720"/>
            </a:xfrm>
            <a:custGeom>
              <a:avLst/>
              <a:gdLst/>
              <a:ahLst/>
              <a:cxnLst/>
              <a:rect l="l" t="t" r="r" b="b"/>
              <a:pathLst>
                <a:path w="2219" h="2219" extrusionOk="0">
                  <a:moveTo>
                    <a:pt x="237" y="1939"/>
                  </a:moveTo>
                  <a:cubicBezTo>
                    <a:pt x="431" y="2111"/>
                    <a:pt x="689" y="2197"/>
                    <a:pt x="948" y="2197"/>
                  </a:cubicBezTo>
                  <a:cubicBezTo>
                    <a:pt x="1615" y="2219"/>
                    <a:pt x="2197" y="1702"/>
                    <a:pt x="2218" y="1034"/>
                  </a:cubicBezTo>
                  <a:cubicBezTo>
                    <a:pt x="2218" y="776"/>
                    <a:pt x="2154" y="517"/>
                    <a:pt x="2003" y="302"/>
                  </a:cubicBezTo>
                  <a:cubicBezTo>
                    <a:pt x="1788" y="130"/>
                    <a:pt x="1529" y="44"/>
                    <a:pt x="1271" y="22"/>
                  </a:cubicBezTo>
                  <a:cubicBezTo>
                    <a:pt x="603" y="1"/>
                    <a:pt x="22" y="539"/>
                    <a:pt x="0" y="1207"/>
                  </a:cubicBezTo>
                  <a:cubicBezTo>
                    <a:pt x="0" y="1465"/>
                    <a:pt x="86" y="1723"/>
                    <a:pt x="237" y="193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44">
              <a:extLst>
                <a:ext uri="{FF2B5EF4-FFF2-40B4-BE49-F238E27FC236}">
                  <a16:creationId xmlns:a16="http://schemas.microsoft.com/office/drawing/2014/main" id="{DB49CD7F-16A0-5D54-40CF-9C0506D1DE56}"/>
                </a:ext>
              </a:extLst>
            </p:cNvPr>
            <p:cNvSpPr/>
            <p:nvPr/>
          </p:nvSpPr>
          <p:spPr>
            <a:xfrm>
              <a:off x="7797497" y="543925"/>
              <a:ext cx="125138" cy="127830"/>
            </a:xfrm>
            <a:custGeom>
              <a:avLst/>
              <a:gdLst/>
              <a:ahLst/>
              <a:cxnLst/>
              <a:rect l="l" t="t" r="r" b="b"/>
              <a:pathLst>
                <a:path w="2046" h="2090" extrusionOk="0">
                  <a:moveTo>
                    <a:pt x="1852" y="216"/>
                  </a:moveTo>
                  <a:cubicBezTo>
                    <a:pt x="1680" y="87"/>
                    <a:pt x="1486" y="44"/>
                    <a:pt x="1271" y="22"/>
                  </a:cubicBezTo>
                  <a:cubicBezTo>
                    <a:pt x="603" y="1"/>
                    <a:pt x="22" y="539"/>
                    <a:pt x="0" y="1207"/>
                  </a:cubicBezTo>
                  <a:cubicBezTo>
                    <a:pt x="0" y="1443"/>
                    <a:pt x="65" y="1680"/>
                    <a:pt x="194" y="1874"/>
                  </a:cubicBezTo>
                  <a:cubicBezTo>
                    <a:pt x="366" y="1982"/>
                    <a:pt x="582" y="2046"/>
                    <a:pt x="775" y="2068"/>
                  </a:cubicBezTo>
                  <a:cubicBezTo>
                    <a:pt x="1465" y="2089"/>
                    <a:pt x="2024" y="1551"/>
                    <a:pt x="2046" y="884"/>
                  </a:cubicBezTo>
                  <a:cubicBezTo>
                    <a:pt x="2046" y="647"/>
                    <a:pt x="1981" y="410"/>
                    <a:pt x="1852" y="216"/>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44">
              <a:extLst>
                <a:ext uri="{FF2B5EF4-FFF2-40B4-BE49-F238E27FC236}">
                  <a16:creationId xmlns:a16="http://schemas.microsoft.com/office/drawing/2014/main" id="{0430C20D-5E5E-EDD6-4068-8EB0277EC702}"/>
                </a:ext>
              </a:extLst>
            </p:cNvPr>
            <p:cNvSpPr/>
            <p:nvPr/>
          </p:nvSpPr>
          <p:spPr>
            <a:xfrm>
              <a:off x="7780371" y="941730"/>
              <a:ext cx="185751" cy="185751"/>
            </a:xfrm>
            <a:custGeom>
              <a:avLst/>
              <a:gdLst/>
              <a:ahLst/>
              <a:cxnLst/>
              <a:rect l="l" t="t" r="r" b="b"/>
              <a:pathLst>
                <a:path w="3037" h="3037" extrusionOk="0">
                  <a:moveTo>
                    <a:pt x="323" y="2132"/>
                  </a:moveTo>
                  <a:cubicBezTo>
                    <a:pt x="668" y="2778"/>
                    <a:pt x="1465" y="3036"/>
                    <a:pt x="2132" y="2713"/>
                  </a:cubicBezTo>
                  <a:cubicBezTo>
                    <a:pt x="2778" y="2369"/>
                    <a:pt x="3037" y="1572"/>
                    <a:pt x="2692" y="904"/>
                  </a:cubicBezTo>
                  <a:cubicBezTo>
                    <a:pt x="2369" y="258"/>
                    <a:pt x="1572" y="0"/>
                    <a:pt x="905" y="345"/>
                  </a:cubicBezTo>
                  <a:cubicBezTo>
                    <a:pt x="259" y="668"/>
                    <a:pt x="0" y="1464"/>
                    <a:pt x="323" y="213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44">
              <a:extLst>
                <a:ext uri="{FF2B5EF4-FFF2-40B4-BE49-F238E27FC236}">
                  <a16:creationId xmlns:a16="http://schemas.microsoft.com/office/drawing/2014/main" id="{521C0A19-24A6-7AC6-7D7B-07A6B5272BC7}"/>
                </a:ext>
              </a:extLst>
            </p:cNvPr>
            <p:cNvSpPr/>
            <p:nvPr/>
          </p:nvSpPr>
          <p:spPr>
            <a:xfrm>
              <a:off x="7763246" y="924605"/>
              <a:ext cx="189726" cy="188381"/>
            </a:xfrm>
            <a:custGeom>
              <a:avLst/>
              <a:gdLst/>
              <a:ahLst/>
              <a:cxnLst/>
              <a:rect l="l" t="t" r="r" b="b"/>
              <a:pathLst>
                <a:path w="3102" h="3080" extrusionOk="0">
                  <a:moveTo>
                    <a:pt x="237" y="1960"/>
                  </a:moveTo>
                  <a:cubicBezTo>
                    <a:pt x="474" y="2692"/>
                    <a:pt x="1249" y="3079"/>
                    <a:pt x="1981" y="2843"/>
                  </a:cubicBezTo>
                  <a:cubicBezTo>
                    <a:pt x="2692" y="2606"/>
                    <a:pt x="3101" y="1830"/>
                    <a:pt x="2864" y="1120"/>
                  </a:cubicBezTo>
                  <a:cubicBezTo>
                    <a:pt x="2627" y="388"/>
                    <a:pt x="1831" y="0"/>
                    <a:pt x="1120" y="237"/>
                  </a:cubicBezTo>
                  <a:cubicBezTo>
                    <a:pt x="388" y="474"/>
                    <a:pt x="0" y="1249"/>
                    <a:pt x="237" y="19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44">
              <a:extLst>
                <a:ext uri="{FF2B5EF4-FFF2-40B4-BE49-F238E27FC236}">
                  <a16:creationId xmlns:a16="http://schemas.microsoft.com/office/drawing/2014/main" id="{708862DA-C22C-0FDA-4905-1B30F9544151}"/>
                </a:ext>
              </a:extLst>
            </p:cNvPr>
            <p:cNvSpPr/>
            <p:nvPr/>
          </p:nvSpPr>
          <p:spPr>
            <a:xfrm>
              <a:off x="7775111" y="936409"/>
              <a:ext cx="177861" cy="168686"/>
            </a:xfrm>
            <a:custGeom>
              <a:avLst/>
              <a:gdLst/>
              <a:ahLst/>
              <a:cxnLst/>
              <a:rect l="l" t="t" r="r" b="b"/>
              <a:pathLst>
                <a:path w="2908" h="2758" extrusionOk="0">
                  <a:moveTo>
                    <a:pt x="1077" y="2693"/>
                  </a:moveTo>
                  <a:cubicBezTo>
                    <a:pt x="1314" y="2757"/>
                    <a:pt x="1551" y="2736"/>
                    <a:pt x="1787" y="2650"/>
                  </a:cubicBezTo>
                  <a:cubicBezTo>
                    <a:pt x="2498" y="2413"/>
                    <a:pt x="2907" y="1637"/>
                    <a:pt x="2670" y="927"/>
                  </a:cubicBezTo>
                  <a:cubicBezTo>
                    <a:pt x="2541" y="518"/>
                    <a:pt x="2218" y="195"/>
                    <a:pt x="1831" y="44"/>
                  </a:cubicBezTo>
                  <a:cubicBezTo>
                    <a:pt x="1594" y="1"/>
                    <a:pt x="1357" y="22"/>
                    <a:pt x="1120" y="87"/>
                  </a:cubicBezTo>
                  <a:cubicBezTo>
                    <a:pt x="409" y="324"/>
                    <a:pt x="0" y="1099"/>
                    <a:pt x="237" y="1831"/>
                  </a:cubicBezTo>
                  <a:cubicBezTo>
                    <a:pt x="366" y="2240"/>
                    <a:pt x="689" y="2563"/>
                    <a:pt x="1077" y="26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44">
              <a:extLst>
                <a:ext uri="{FF2B5EF4-FFF2-40B4-BE49-F238E27FC236}">
                  <a16:creationId xmlns:a16="http://schemas.microsoft.com/office/drawing/2014/main" id="{DF5BB201-5FF3-D675-03A3-ADEB8B105919}"/>
                </a:ext>
              </a:extLst>
            </p:cNvPr>
            <p:cNvSpPr/>
            <p:nvPr/>
          </p:nvSpPr>
          <p:spPr>
            <a:xfrm>
              <a:off x="7802757" y="964116"/>
              <a:ext cx="109359" cy="109359"/>
            </a:xfrm>
            <a:custGeom>
              <a:avLst/>
              <a:gdLst/>
              <a:ahLst/>
              <a:cxnLst/>
              <a:rect l="l" t="t" r="r" b="b"/>
              <a:pathLst>
                <a:path w="1788" h="1788" extrusionOk="0">
                  <a:moveTo>
                    <a:pt x="151" y="1141"/>
                  </a:moveTo>
                  <a:cubicBezTo>
                    <a:pt x="280" y="1551"/>
                    <a:pt x="732" y="1787"/>
                    <a:pt x="1142" y="1658"/>
                  </a:cubicBezTo>
                  <a:cubicBezTo>
                    <a:pt x="1572" y="1507"/>
                    <a:pt x="1788" y="1055"/>
                    <a:pt x="1658" y="646"/>
                  </a:cubicBezTo>
                  <a:cubicBezTo>
                    <a:pt x="1508" y="237"/>
                    <a:pt x="1077" y="0"/>
                    <a:pt x="646" y="129"/>
                  </a:cubicBezTo>
                  <a:cubicBezTo>
                    <a:pt x="237" y="280"/>
                    <a:pt x="0" y="732"/>
                    <a:pt x="151" y="11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5" name="Google Shape;14195;p44">
              <a:extLst>
                <a:ext uri="{FF2B5EF4-FFF2-40B4-BE49-F238E27FC236}">
                  <a16:creationId xmlns:a16="http://schemas.microsoft.com/office/drawing/2014/main" id="{96C767EC-A228-06BA-D0D1-00354DC17165}"/>
                </a:ext>
              </a:extLst>
            </p:cNvPr>
            <p:cNvSpPr/>
            <p:nvPr/>
          </p:nvSpPr>
          <p:spPr>
            <a:xfrm>
              <a:off x="7815907" y="975921"/>
              <a:ext cx="96209" cy="92294"/>
            </a:xfrm>
            <a:custGeom>
              <a:avLst/>
              <a:gdLst/>
              <a:ahLst/>
              <a:cxnLst/>
              <a:rect l="l" t="t" r="r" b="b"/>
              <a:pathLst>
                <a:path w="1573" h="1509" extrusionOk="0">
                  <a:moveTo>
                    <a:pt x="431" y="1465"/>
                  </a:moveTo>
                  <a:cubicBezTo>
                    <a:pt x="582" y="1508"/>
                    <a:pt x="776" y="1508"/>
                    <a:pt x="927" y="1465"/>
                  </a:cubicBezTo>
                  <a:cubicBezTo>
                    <a:pt x="1357" y="1314"/>
                    <a:pt x="1573" y="862"/>
                    <a:pt x="1443" y="453"/>
                  </a:cubicBezTo>
                  <a:cubicBezTo>
                    <a:pt x="1400" y="281"/>
                    <a:pt x="1293" y="152"/>
                    <a:pt x="1142" y="44"/>
                  </a:cubicBezTo>
                  <a:cubicBezTo>
                    <a:pt x="970" y="1"/>
                    <a:pt x="797" y="1"/>
                    <a:pt x="625" y="44"/>
                  </a:cubicBezTo>
                  <a:cubicBezTo>
                    <a:pt x="216" y="195"/>
                    <a:pt x="1" y="647"/>
                    <a:pt x="130" y="1056"/>
                  </a:cubicBezTo>
                  <a:cubicBezTo>
                    <a:pt x="173" y="1228"/>
                    <a:pt x="281" y="1358"/>
                    <a:pt x="431" y="146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6" name="Google Shape;14196;p44">
              <a:extLst>
                <a:ext uri="{FF2B5EF4-FFF2-40B4-BE49-F238E27FC236}">
                  <a16:creationId xmlns:a16="http://schemas.microsoft.com/office/drawing/2014/main" id="{7C0CBE6A-AE82-098F-A3D1-BBCD111F5FFE}"/>
                </a:ext>
              </a:extLst>
            </p:cNvPr>
            <p:cNvSpPr/>
            <p:nvPr/>
          </p:nvSpPr>
          <p:spPr>
            <a:xfrm>
              <a:off x="7815907" y="975921"/>
              <a:ext cx="88319" cy="89664"/>
            </a:xfrm>
            <a:custGeom>
              <a:avLst/>
              <a:gdLst/>
              <a:ahLst/>
              <a:cxnLst/>
              <a:rect l="l" t="t" r="r" b="b"/>
              <a:pathLst>
                <a:path w="1444" h="1466" extrusionOk="0">
                  <a:moveTo>
                    <a:pt x="1034" y="22"/>
                  </a:moveTo>
                  <a:cubicBezTo>
                    <a:pt x="905" y="1"/>
                    <a:pt x="754" y="1"/>
                    <a:pt x="625" y="44"/>
                  </a:cubicBezTo>
                  <a:cubicBezTo>
                    <a:pt x="216" y="195"/>
                    <a:pt x="1" y="625"/>
                    <a:pt x="130" y="1056"/>
                  </a:cubicBezTo>
                  <a:cubicBezTo>
                    <a:pt x="173" y="1207"/>
                    <a:pt x="259" y="1336"/>
                    <a:pt x="388" y="1422"/>
                  </a:cubicBezTo>
                  <a:cubicBezTo>
                    <a:pt x="517" y="1465"/>
                    <a:pt x="668" y="1444"/>
                    <a:pt x="797" y="1401"/>
                  </a:cubicBezTo>
                  <a:cubicBezTo>
                    <a:pt x="1207" y="1271"/>
                    <a:pt x="1443" y="819"/>
                    <a:pt x="1314" y="389"/>
                  </a:cubicBezTo>
                  <a:cubicBezTo>
                    <a:pt x="1250" y="238"/>
                    <a:pt x="1164" y="109"/>
                    <a:pt x="1034" y="22"/>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7" name="Google Shape;14197;p44">
              <a:extLst>
                <a:ext uri="{FF2B5EF4-FFF2-40B4-BE49-F238E27FC236}">
                  <a16:creationId xmlns:a16="http://schemas.microsoft.com/office/drawing/2014/main" id="{02233A32-56C1-5766-A12D-91E23B9A7BF3}"/>
                </a:ext>
              </a:extLst>
            </p:cNvPr>
            <p:cNvSpPr/>
            <p:nvPr/>
          </p:nvSpPr>
          <p:spPr>
            <a:xfrm>
              <a:off x="7769790" y="1293358"/>
              <a:ext cx="40918" cy="227953"/>
            </a:xfrm>
            <a:custGeom>
              <a:avLst/>
              <a:gdLst/>
              <a:ahLst/>
              <a:cxnLst/>
              <a:rect l="l" t="t" r="r" b="b"/>
              <a:pathLst>
                <a:path w="669" h="3727" extrusionOk="0">
                  <a:moveTo>
                    <a:pt x="1" y="1"/>
                  </a:moveTo>
                  <a:lnTo>
                    <a:pt x="669" y="1"/>
                  </a:lnTo>
                  <a:lnTo>
                    <a:pt x="669" y="3726"/>
                  </a:lnTo>
                  <a:lnTo>
                    <a:pt x="1" y="3726"/>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graph with green and blue lines&#10;&#10;Description automatically generated">
            <a:extLst>
              <a:ext uri="{FF2B5EF4-FFF2-40B4-BE49-F238E27FC236}">
                <a16:creationId xmlns:a16="http://schemas.microsoft.com/office/drawing/2014/main" id="{C11003B6-4DF8-D1DF-0E88-BF5D7F0BA9FD}"/>
              </a:ext>
            </a:extLst>
          </p:cNvPr>
          <p:cNvPicPr>
            <a:picLocks noChangeAspect="1"/>
          </p:cNvPicPr>
          <p:nvPr/>
        </p:nvPicPr>
        <p:blipFill>
          <a:blip r:embed="rId3"/>
          <a:stretch>
            <a:fillRect/>
          </a:stretch>
        </p:blipFill>
        <p:spPr>
          <a:xfrm>
            <a:off x="4911049" y="1988501"/>
            <a:ext cx="3794784" cy="2846088"/>
          </a:xfrm>
          <a:prstGeom prst="rect">
            <a:avLst/>
          </a:prstGeom>
        </p:spPr>
      </p:pic>
    </p:spTree>
    <p:extLst>
      <p:ext uri="{BB962C8B-B14F-4D97-AF65-F5344CB8AC3E}">
        <p14:creationId xmlns:p14="http://schemas.microsoft.com/office/powerpoint/2010/main" val="3151268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33">
          <a:extLst>
            <a:ext uri="{FF2B5EF4-FFF2-40B4-BE49-F238E27FC236}">
              <a16:creationId xmlns:a16="http://schemas.microsoft.com/office/drawing/2014/main" id="{698B5CD5-D13B-D876-0832-07F09363B85E}"/>
            </a:ext>
          </a:extLst>
        </p:cNvPr>
        <p:cNvGrpSpPr/>
        <p:nvPr/>
      </p:nvGrpSpPr>
      <p:grpSpPr>
        <a:xfrm>
          <a:off x="0" y="0"/>
          <a:ext cx="0" cy="0"/>
          <a:chOff x="0" y="0"/>
          <a:chExt cx="0" cy="0"/>
        </a:xfrm>
      </p:grpSpPr>
      <p:sp>
        <p:nvSpPr>
          <p:cNvPr id="14134" name="Google Shape;14134;p44">
            <a:extLst>
              <a:ext uri="{FF2B5EF4-FFF2-40B4-BE49-F238E27FC236}">
                <a16:creationId xmlns:a16="http://schemas.microsoft.com/office/drawing/2014/main" id="{07E8540A-CD60-639D-201F-012C7AF5500A}"/>
              </a:ext>
            </a:extLst>
          </p:cNvPr>
          <p:cNvSpPr txBox="1">
            <a:spLocks noGrp="1"/>
          </p:cNvSpPr>
          <p:nvPr>
            <p:ph type="title"/>
          </p:nvPr>
        </p:nvSpPr>
        <p:spPr>
          <a:xfrm>
            <a:off x="736286" y="337846"/>
            <a:ext cx="4238400" cy="1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Coppelia &amp; </a:t>
            </a:r>
            <a:r>
              <a:rPr lang="en-US" dirty="0" err="1"/>
              <a:t>Simscape</a:t>
            </a:r>
            <a:endParaRPr dirty="0"/>
          </a:p>
        </p:txBody>
      </p:sp>
      <p:grpSp>
        <p:nvGrpSpPr>
          <p:cNvPr id="14140" name="Google Shape;14140;p44">
            <a:extLst>
              <a:ext uri="{FF2B5EF4-FFF2-40B4-BE49-F238E27FC236}">
                <a16:creationId xmlns:a16="http://schemas.microsoft.com/office/drawing/2014/main" id="{E6BD5007-C00D-B0D7-5729-4045A59FE108}"/>
              </a:ext>
            </a:extLst>
          </p:cNvPr>
          <p:cNvGrpSpPr/>
          <p:nvPr/>
        </p:nvGrpSpPr>
        <p:grpSpPr>
          <a:xfrm>
            <a:off x="1292105" y="4511988"/>
            <a:ext cx="300558" cy="283271"/>
            <a:chOff x="1292105" y="4511988"/>
            <a:chExt cx="300558" cy="283271"/>
          </a:xfrm>
        </p:grpSpPr>
        <p:sp>
          <p:nvSpPr>
            <p:cNvPr id="14141" name="Google Shape;14141;p44">
              <a:extLst>
                <a:ext uri="{FF2B5EF4-FFF2-40B4-BE49-F238E27FC236}">
                  <a16:creationId xmlns:a16="http://schemas.microsoft.com/office/drawing/2014/main" id="{E19641A2-C90C-1A81-07F2-042D00D41D9D}"/>
                </a:ext>
              </a:extLst>
            </p:cNvPr>
            <p:cNvSpPr/>
            <p:nvPr/>
          </p:nvSpPr>
          <p:spPr>
            <a:xfrm>
              <a:off x="1292105" y="4511988"/>
              <a:ext cx="300557" cy="283271"/>
            </a:xfrm>
            <a:custGeom>
              <a:avLst/>
              <a:gdLst/>
              <a:ahLst/>
              <a:cxnLst/>
              <a:rect l="l" t="t" r="r" b="b"/>
              <a:pathLst>
                <a:path w="2921" h="2753" extrusionOk="0">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44">
              <a:extLst>
                <a:ext uri="{FF2B5EF4-FFF2-40B4-BE49-F238E27FC236}">
                  <a16:creationId xmlns:a16="http://schemas.microsoft.com/office/drawing/2014/main" id="{703D47AC-22C5-E8ED-8A4D-5D476E164D55}"/>
                </a:ext>
              </a:extLst>
            </p:cNvPr>
            <p:cNvSpPr/>
            <p:nvPr/>
          </p:nvSpPr>
          <p:spPr>
            <a:xfrm>
              <a:off x="1349830" y="4535140"/>
              <a:ext cx="242833" cy="225444"/>
            </a:xfrm>
            <a:custGeom>
              <a:avLst/>
              <a:gdLst/>
              <a:ahLst/>
              <a:cxnLst/>
              <a:rect l="l" t="t" r="r" b="b"/>
              <a:pathLst>
                <a:path w="2360" h="2191" extrusionOk="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44">
              <a:extLst>
                <a:ext uri="{FF2B5EF4-FFF2-40B4-BE49-F238E27FC236}">
                  <a16:creationId xmlns:a16="http://schemas.microsoft.com/office/drawing/2014/main" id="{14752BAA-F647-9A02-2F2C-5973D6B2BB8B}"/>
                </a:ext>
              </a:extLst>
            </p:cNvPr>
            <p:cNvSpPr/>
            <p:nvPr/>
          </p:nvSpPr>
          <p:spPr>
            <a:xfrm>
              <a:off x="1355695" y="4581340"/>
              <a:ext cx="167616" cy="179244"/>
            </a:xfrm>
            <a:custGeom>
              <a:avLst/>
              <a:gdLst/>
              <a:ahLst/>
              <a:cxnLst/>
              <a:rect l="l" t="t" r="r" b="b"/>
              <a:pathLst>
                <a:path w="1629" h="1742" extrusionOk="0">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44">
              <a:extLst>
                <a:ext uri="{FF2B5EF4-FFF2-40B4-BE49-F238E27FC236}">
                  <a16:creationId xmlns:a16="http://schemas.microsoft.com/office/drawing/2014/main" id="{212BEC4A-062D-D1F5-166D-494A84B962AD}"/>
                </a:ext>
              </a:extLst>
            </p:cNvPr>
            <p:cNvSpPr/>
            <p:nvPr/>
          </p:nvSpPr>
          <p:spPr>
            <a:xfrm>
              <a:off x="1384506" y="4610254"/>
              <a:ext cx="115757" cy="109892"/>
            </a:xfrm>
            <a:custGeom>
              <a:avLst/>
              <a:gdLst/>
              <a:ahLst/>
              <a:cxnLst/>
              <a:rect l="l" t="t" r="r" b="b"/>
              <a:pathLst>
                <a:path w="1125" h="1068" extrusionOk="0">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5" name="Google Shape;14145;p44">
            <a:extLst>
              <a:ext uri="{FF2B5EF4-FFF2-40B4-BE49-F238E27FC236}">
                <a16:creationId xmlns:a16="http://schemas.microsoft.com/office/drawing/2014/main" id="{E1FB1FFD-E5A6-9750-16B1-F78E186FC770}"/>
              </a:ext>
            </a:extLst>
          </p:cNvPr>
          <p:cNvGrpSpPr/>
          <p:nvPr/>
        </p:nvGrpSpPr>
        <p:grpSpPr>
          <a:xfrm>
            <a:off x="1823769" y="4475313"/>
            <a:ext cx="156092" cy="306422"/>
            <a:chOff x="474406" y="2974600"/>
            <a:chExt cx="106759" cy="209577"/>
          </a:xfrm>
        </p:grpSpPr>
        <p:sp>
          <p:nvSpPr>
            <p:cNvPr id="14146" name="Google Shape;14146;p44">
              <a:extLst>
                <a:ext uri="{FF2B5EF4-FFF2-40B4-BE49-F238E27FC236}">
                  <a16:creationId xmlns:a16="http://schemas.microsoft.com/office/drawing/2014/main" id="{C81C21BA-30B1-0A57-1850-83FF456A9392}"/>
                </a:ext>
              </a:extLst>
            </p:cNvPr>
            <p:cNvSpPr/>
            <p:nvPr/>
          </p:nvSpPr>
          <p:spPr>
            <a:xfrm>
              <a:off x="474406" y="2974600"/>
              <a:ext cx="106759" cy="209577"/>
            </a:xfrm>
            <a:custGeom>
              <a:avLst/>
              <a:gdLst/>
              <a:ahLst/>
              <a:cxnLst/>
              <a:rect l="l" t="t" r="r" b="b"/>
              <a:pathLst>
                <a:path w="1517" h="2978" extrusionOk="0">
                  <a:moveTo>
                    <a:pt x="1517" y="2977"/>
                  </a:moveTo>
                  <a:lnTo>
                    <a:pt x="0" y="2977"/>
                  </a:lnTo>
                  <a:lnTo>
                    <a:pt x="0" y="731"/>
                  </a:lnTo>
                  <a:cubicBezTo>
                    <a:pt x="0" y="0"/>
                    <a:pt x="1517" y="0"/>
                    <a:pt x="1517" y="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44">
              <a:extLst>
                <a:ext uri="{FF2B5EF4-FFF2-40B4-BE49-F238E27FC236}">
                  <a16:creationId xmlns:a16="http://schemas.microsoft.com/office/drawing/2014/main" id="{13EE6512-1004-F74F-3573-4248475B211E}"/>
                </a:ext>
              </a:extLst>
            </p:cNvPr>
            <p:cNvSpPr/>
            <p:nvPr/>
          </p:nvSpPr>
          <p:spPr>
            <a:xfrm>
              <a:off x="474406" y="2982482"/>
              <a:ext cx="98877" cy="201695"/>
            </a:xfrm>
            <a:custGeom>
              <a:avLst/>
              <a:gdLst/>
              <a:ahLst/>
              <a:cxnLst/>
              <a:rect l="l" t="t" r="r" b="b"/>
              <a:pathLst>
                <a:path w="1405" h="2866" extrusionOk="0">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44">
              <a:extLst>
                <a:ext uri="{FF2B5EF4-FFF2-40B4-BE49-F238E27FC236}">
                  <a16:creationId xmlns:a16="http://schemas.microsoft.com/office/drawing/2014/main" id="{CEFFCA9D-2CB8-5A14-4200-2B67B162FBB1}"/>
                </a:ext>
              </a:extLst>
            </p:cNvPr>
            <p:cNvSpPr/>
            <p:nvPr/>
          </p:nvSpPr>
          <p:spPr>
            <a:xfrm>
              <a:off x="482288" y="3014151"/>
              <a:ext cx="83113" cy="98877"/>
            </a:xfrm>
            <a:custGeom>
              <a:avLst/>
              <a:gdLst/>
              <a:ahLst/>
              <a:cxnLst/>
              <a:rect l="l" t="t" r="r" b="b"/>
              <a:pathLst>
                <a:path w="1181" h="1405" extrusionOk="0">
                  <a:moveTo>
                    <a:pt x="1068" y="618"/>
                  </a:moveTo>
                  <a:cubicBezTo>
                    <a:pt x="1180" y="1404"/>
                    <a:pt x="1" y="1404"/>
                    <a:pt x="57" y="618"/>
                  </a:cubicBezTo>
                  <a:cubicBezTo>
                    <a:pt x="169" y="0"/>
                    <a:pt x="1012" y="0"/>
                    <a:pt x="1068"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44">
              <a:extLst>
                <a:ext uri="{FF2B5EF4-FFF2-40B4-BE49-F238E27FC236}">
                  <a16:creationId xmlns:a16="http://schemas.microsoft.com/office/drawing/2014/main" id="{91ACA333-DDFD-FFA2-A0FC-C1CF13A43ACB}"/>
                </a:ext>
              </a:extLst>
            </p:cNvPr>
            <p:cNvSpPr/>
            <p:nvPr/>
          </p:nvSpPr>
          <p:spPr>
            <a:xfrm>
              <a:off x="482288" y="3029915"/>
              <a:ext cx="79172" cy="59397"/>
            </a:xfrm>
            <a:custGeom>
              <a:avLst/>
              <a:gdLst/>
              <a:ahLst/>
              <a:cxnLst/>
              <a:rect l="l" t="t" r="r" b="b"/>
              <a:pathLst>
                <a:path w="1125" h="844" extrusionOk="0">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0" name="Google Shape;14150;p44">
            <a:extLst>
              <a:ext uri="{FF2B5EF4-FFF2-40B4-BE49-F238E27FC236}">
                <a16:creationId xmlns:a16="http://schemas.microsoft.com/office/drawing/2014/main" id="{20D73990-F346-A34C-9BC2-05F3CA5F16DC}"/>
              </a:ext>
            </a:extLst>
          </p:cNvPr>
          <p:cNvGrpSpPr/>
          <p:nvPr/>
        </p:nvGrpSpPr>
        <p:grpSpPr>
          <a:xfrm>
            <a:off x="8231129" y="4410538"/>
            <a:ext cx="230087" cy="393387"/>
            <a:chOff x="1267792" y="5309150"/>
            <a:chExt cx="230087" cy="393387"/>
          </a:xfrm>
        </p:grpSpPr>
        <p:sp>
          <p:nvSpPr>
            <p:cNvPr id="14151" name="Google Shape;14151;p44">
              <a:extLst>
                <a:ext uri="{FF2B5EF4-FFF2-40B4-BE49-F238E27FC236}">
                  <a16:creationId xmlns:a16="http://schemas.microsoft.com/office/drawing/2014/main" id="{7A8C88BB-707E-2842-B19A-EC161013C61B}"/>
                </a:ext>
              </a:extLst>
            </p:cNvPr>
            <p:cNvSpPr/>
            <p:nvPr/>
          </p:nvSpPr>
          <p:spPr>
            <a:xfrm>
              <a:off x="1267792" y="5309150"/>
              <a:ext cx="230087" cy="393387"/>
            </a:xfrm>
            <a:custGeom>
              <a:avLst/>
              <a:gdLst/>
              <a:ahLst/>
              <a:cxnLst/>
              <a:rect l="l" t="t" r="r" b="b"/>
              <a:pathLst>
                <a:path w="3483" h="5955" extrusionOk="0">
                  <a:moveTo>
                    <a:pt x="3483" y="1"/>
                  </a:moveTo>
                  <a:lnTo>
                    <a:pt x="3483" y="5954"/>
                  </a:lnTo>
                  <a:lnTo>
                    <a:pt x="0" y="595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44">
              <a:extLst>
                <a:ext uri="{FF2B5EF4-FFF2-40B4-BE49-F238E27FC236}">
                  <a16:creationId xmlns:a16="http://schemas.microsoft.com/office/drawing/2014/main" id="{F194F55E-242D-45A1-2BB6-A557168E2FD0}"/>
                </a:ext>
              </a:extLst>
            </p:cNvPr>
            <p:cNvSpPr/>
            <p:nvPr/>
          </p:nvSpPr>
          <p:spPr>
            <a:xfrm>
              <a:off x="1416227" y="5309150"/>
              <a:ext cx="81650" cy="393387"/>
            </a:xfrm>
            <a:custGeom>
              <a:avLst/>
              <a:gdLst/>
              <a:ahLst/>
              <a:cxnLst/>
              <a:rect l="l" t="t" r="r" b="b"/>
              <a:pathLst>
                <a:path w="1236" h="5955" extrusionOk="0">
                  <a:moveTo>
                    <a:pt x="1236" y="1"/>
                  </a:moveTo>
                  <a:lnTo>
                    <a:pt x="1236"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44">
              <a:extLst>
                <a:ext uri="{FF2B5EF4-FFF2-40B4-BE49-F238E27FC236}">
                  <a16:creationId xmlns:a16="http://schemas.microsoft.com/office/drawing/2014/main" id="{D28EA1DC-765E-2EF1-5148-B5627105123D}"/>
                </a:ext>
              </a:extLst>
            </p:cNvPr>
            <p:cNvSpPr/>
            <p:nvPr/>
          </p:nvSpPr>
          <p:spPr>
            <a:xfrm>
              <a:off x="1312316" y="5309150"/>
              <a:ext cx="44591" cy="393387"/>
            </a:xfrm>
            <a:custGeom>
              <a:avLst/>
              <a:gdLst/>
              <a:ahLst/>
              <a:cxnLst/>
              <a:rect l="l" t="t" r="r" b="b"/>
              <a:pathLst>
                <a:path w="675" h="5955" extrusionOk="0">
                  <a:moveTo>
                    <a:pt x="674" y="1"/>
                  </a:moveTo>
                  <a:lnTo>
                    <a:pt x="674"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C706F2C8-EBC6-6AA3-B1F0-4C69A7AAC11D}"/>
              </a:ext>
            </a:extLst>
          </p:cNvPr>
          <p:cNvSpPr txBox="1">
            <a:spLocks/>
          </p:cNvSpPr>
          <p:nvPr/>
        </p:nvSpPr>
        <p:spPr>
          <a:xfrm>
            <a:off x="6579220" y="1038485"/>
            <a:ext cx="2144876" cy="8265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M Sans"/>
              <a:buAutoNum type="arabicPeriod"/>
              <a:defRPr sz="1200" b="0" i="0" u="none" strike="noStrike" cap="none">
                <a:solidFill>
                  <a:schemeClr val="lt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lt1"/>
              </a:buClr>
              <a:buSzPts val="1200"/>
              <a:buFont typeface="DM Sans"/>
              <a:buAutoNum type="alphaLcPeriod"/>
              <a:defRPr sz="1200" b="0" i="0" u="none" strike="noStrike" cap="none">
                <a:solidFill>
                  <a:schemeClr val="lt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lt1"/>
              </a:buClr>
              <a:buSzPts val="1200"/>
              <a:buFont typeface="DM Sans"/>
              <a:buAutoNum type="romanLcPeriod"/>
              <a:defRPr sz="1200" b="0" i="0" u="none" strike="noStrike" cap="none">
                <a:solidFill>
                  <a:schemeClr val="lt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lt1"/>
              </a:buClr>
              <a:buSzPts val="1200"/>
              <a:buFont typeface="DM Sans"/>
              <a:buAutoNum type="arabicPeriod"/>
              <a:defRPr sz="1200" b="0" i="0" u="none" strike="noStrike" cap="none">
                <a:solidFill>
                  <a:schemeClr val="lt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lt1"/>
              </a:buClr>
              <a:buSzPts val="1200"/>
              <a:buFont typeface="DM Sans"/>
              <a:buAutoNum type="alphaLcPeriod"/>
              <a:defRPr sz="1200" b="0" i="0" u="none" strike="noStrike" cap="none">
                <a:solidFill>
                  <a:schemeClr val="lt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lt1"/>
              </a:buClr>
              <a:buSzPts val="1200"/>
              <a:buFont typeface="DM Sans"/>
              <a:buAutoNum type="romanLcPeriod"/>
              <a:defRPr sz="1200" b="0" i="0" u="none" strike="noStrike" cap="none">
                <a:solidFill>
                  <a:schemeClr val="lt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lt1"/>
              </a:buClr>
              <a:buSzPts val="1200"/>
              <a:buFont typeface="DM Sans"/>
              <a:buAutoNum type="arabicPeriod"/>
              <a:defRPr sz="1200" b="0" i="0" u="none" strike="noStrike" cap="none">
                <a:solidFill>
                  <a:schemeClr val="lt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lt1"/>
              </a:buClr>
              <a:buSzPts val="1200"/>
              <a:buFont typeface="DM Sans"/>
              <a:buAutoNum type="alphaLcPeriod"/>
              <a:defRPr sz="1200" b="0" i="0" u="none" strike="noStrike" cap="none">
                <a:solidFill>
                  <a:schemeClr val="lt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lt1"/>
              </a:buClr>
              <a:buSzPts val="1200"/>
              <a:buFont typeface="DM Sans"/>
              <a:buAutoNum type="romanLcPeriod"/>
              <a:defRPr sz="1200" b="0" i="0" u="none" strike="noStrike" cap="none">
                <a:solidFill>
                  <a:schemeClr val="lt1"/>
                </a:solidFill>
                <a:latin typeface="DM Sans"/>
                <a:ea typeface="DM Sans"/>
                <a:cs typeface="DM Sans"/>
                <a:sym typeface="DM Sans"/>
              </a:defRPr>
            </a:lvl9pPr>
          </a:lstStyle>
          <a:p>
            <a:pPr marL="139700" indent="0">
              <a:buNone/>
            </a:pPr>
            <a:r>
              <a:rPr lang="en-US" dirty="0"/>
              <a:t>Omar Magdy</a:t>
            </a:r>
          </a:p>
        </p:txBody>
      </p:sp>
      <p:pic>
        <p:nvPicPr>
          <p:cNvPr id="4" name="WhatsApp Video 2024-12-11 at 08.50.33_c7e9d2d1">
            <a:hlinkClick r:id="" action="ppaction://media"/>
            <a:extLst>
              <a:ext uri="{FF2B5EF4-FFF2-40B4-BE49-F238E27FC236}">
                <a16:creationId xmlns:a16="http://schemas.microsoft.com/office/drawing/2014/main" id="{70FA4126-055F-C971-3869-6FF6E409982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5530"/>
          <a:stretch/>
        </p:blipFill>
        <p:spPr>
          <a:xfrm>
            <a:off x="533301" y="1356763"/>
            <a:ext cx="7764647" cy="3562019"/>
          </a:xfrm>
          <a:prstGeom prst="rect">
            <a:avLst/>
          </a:prstGeom>
        </p:spPr>
      </p:pic>
    </p:spTree>
    <p:extLst>
      <p:ext uri="{BB962C8B-B14F-4D97-AF65-F5344CB8AC3E}">
        <p14:creationId xmlns:p14="http://schemas.microsoft.com/office/powerpoint/2010/main" val="11228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59">
          <a:extLst>
            <a:ext uri="{FF2B5EF4-FFF2-40B4-BE49-F238E27FC236}">
              <a16:creationId xmlns:a16="http://schemas.microsoft.com/office/drawing/2014/main" id="{D7E87591-BB57-117F-C5EF-9FFF2BDDD7FB}"/>
            </a:ext>
          </a:extLst>
        </p:cNvPr>
        <p:cNvGrpSpPr/>
        <p:nvPr/>
      </p:nvGrpSpPr>
      <p:grpSpPr>
        <a:xfrm>
          <a:off x="0" y="0"/>
          <a:ext cx="0" cy="0"/>
          <a:chOff x="0" y="0"/>
          <a:chExt cx="0" cy="0"/>
        </a:xfrm>
      </p:grpSpPr>
      <p:sp>
        <p:nvSpPr>
          <p:cNvPr id="13460" name="Google Shape;13460;p35">
            <a:extLst>
              <a:ext uri="{FF2B5EF4-FFF2-40B4-BE49-F238E27FC236}">
                <a16:creationId xmlns:a16="http://schemas.microsoft.com/office/drawing/2014/main" id="{B97FB6BA-129C-0227-E4C1-2F29BEE9CF39}"/>
              </a:ext>
            </a:extLst>
          </p:cNvPr>
          <p:cNvSpPr/>
          <p:nvPr/>
        </p:nvSpPr>
        <p:spPr>
          <a:xfrm>
            <a:off x="752128" y="1409721"/>
            <a:ext cx="1401300" cy="14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5">
            <a:extLst>
              <a:ext uri="{FF2B5EF4-FFF2-40B4-BE49-F238E27FC236}">
                <a16:creationId xmlns:a16="http://schemas.microsoft.com/office/drawing/2014/main" id="{93DEA614-0FA2-703F-EECF-D488BC23185B}"/>
              </a:ext>
            </a:extLst>
          </p:cNvPr>
          <p:cNvSpPr txBox="1">
            <a:spLocks noGrp="1"/>
          </p:cNvSpPr>
          <p:nvPr>
            <p:ph type="title"/>
          </p:nvPr>
        </p:nvSpPr>
        <p:spPr>
          <a:xfrm>
            <a:off x="714675" y="2841500"/>
            <a:ext cx="4435200" cy="14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Hardware</a:t>
            </a:r>
          </a:p>
        </p:txBody>
      </p:sp>
      <p:sp>
        <p:nvSpPr>
          <p:cNvPr id="13462" name="Google Shape;13462;p35">
            <a:extLst>
              <a:ext uri="{FF2B5EF4-FFF2-40B4-BE49-F238E27FC236}">
                <a16:creationId xmlns:a16="http://schemas.microsoft.com/office/drawing/2014/main" id="{ABB18B46-266A-C044-4B19-FEEE6199F1A6}"/>
              </a:ext>
            </a:extLst>
          </p:cNvPr>
          <p:cNvSpPr txBox="1">
            <a:spLocks noGrp="1"/>
          </p:cNvSpPr>
          <p:nvPr>
            <p:ph type="title" idx="2"/>
          </p:nvPr>
        </p:nvSpPr>
        <p:spPr>
          <a:xfrm>
            <a:off x="714675" y="1691421"/>
            <a:ext cx="1401300" cy="8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13464" name="Google Shape;13464;p35">
            <a:extLst>
              <a:ext uri="{FF2B5EF4-FFF2-40B4-BE49-F238E27FC236}">
                <a16:creationId xmlns:a16="http://schemas.microsoft.com/office/drawing/2014/main" id="{9BDDB876-66E5-C682-34BD-9636107B4D5B}"/>
              </a:ext>
            </a:extLst>
          </p:cNvPr>
          <p:cNvGrpSpPr/>
          <p:nvPr/>
        </p:nvGrpSpPr>
        <p:grpSpPr>
          <a:xfrm>
            <a:off x="5232122" y="-9900"/>
            <a:ext cx="3133064" cy="3297197"/>
            <a:chOff x="5218575" y="-9900"/>
            <a:chExt cx="3451271" cy="3632074"/>
          </a:xfrm>
        </p:grpSpPr>
        <p:sp>
          <p:nvSpPr>
            <p:cNvPr id="13465" name="Google Shape;13465;p35">
              <a:extLst>
                <a:ext uri="{FF2B5EF4-FFF2-40B4-BE49-F238E27FC236}">
                  <a16:creationId xmlns:a16="http://schemas.microsoft.com/office/drawing/2014/main" id="{9B1E7624-EC93-18FA-099F-D98862418C62}"/>
                </a:ext>
              </a:extLst>
            </p:cNvPr>
            <p:cNvSpPr/>
            <p:nvPr/>
          </p:nvSpPr>
          <p:spPr>
            <a:xfrm>
              <a:off x="5218575" y="3333897"/>
              <a:ext cx="250705" cy="288278"/>
            </a:xfrm>
            <a:custGeom>
              <a:avLst/>
              <a:gdLst/>
              <a:ahLst/>
              <a:cxnLst/>
              <a:rect l="l" t="t" r="r" b="b"/>
              <a:pathLst>
                <a:path w="3016" h="3468" extrusionOk="0">
                  <a:moveTo>
                    <a:pt x="3015" y="841"/>
                  </a:moveTo>
                  <a:lnTo>
                    <a:pt x="1314" y="3468"/>
                  </a:lnTo>
                  <a:lnTo>
                    <a:pt x="1" y="2628"/>
                  </a:lnTo>
                  <a:lnTo>
                    <a:pt x="17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5">
              <a:extLst>
                <a:ext uri="{FF2B5EF4-FFF2-40B4-BE49-F238E27FC236}">
                  <a16:creationId xmlns:a16="http://schemas.microsoft.com/office/drawing/2014/main" id="{9ED14440-7A5E-0F22-3F7B-B5B64A003132}"/>
                </a:ext>
              </a:extLst>
            </p:cNvPr>
            <p:cNvSpPr/>
            <p:nvPr/>
          </p:nvSpPr>
          <p:spPr>
            <a:xfrm>
              <a:off x="5290146" y="3378701"/>
              <a:ext cx="179134" cy="243473"/>
            </a:xfrm>
            <a:custGeom>
              <a:avLst/>
              <a:gdLst/>
              <a:ahLst/>
              <a:cxnLst/>
              <a:rect l="l" t="t" r="r" b="b"/>
              <a:pathLst>
                <a:path w="2155" h="2929" extrusionOk="0">
                  <a:moveTo>
                    <a:pt x="2154" y="302"/>
                  </a:moveTo>
                  <a:lnTo>
                    <a:pt x="453" y="2929"/>
                  </a:lnTo>
                  <a:lnTo>
                    <a:pt x="1" y="2649"/>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5">
              <a:extLst>
                <a:ext uri="{FF2B5EF4-FFF2-40B4-BE49-F238E27FC236}">
                  <a16:creationId xmlns:a16="http://schemas.microsoft.com/office/drawing/2014/main" id="{544FC2C4-DA13-28F3-886A-89EA7CA554BF}"/>
                </a:ext>
              </a:extLst>
            </p:cNvPr>
            <p:cNvSpPr/>
            <p:nvPr/>
          </p:nvSpPr>
          <p:spPr>
            <a:xfrm>
              <a:off x="5241850" y="3348277"/>
              <a:ext cx="163008" cy="230921"/>
            </a:xfrm>
            <a:custGeom>
              <a:avLst/>
              <a:gdLst/>
              <a:ahLst/>
              <a:cxnLst/>
              <a:rect l="l" t="t" r="r" b="b"/>
              <a:pathLst>
                <a:path w="1961" h="2778" extrusionOk="0">
                  <a:moveTo>
                    <a:pt x="1960" y="151"/>
                  </a:moveTo>
                  <a:lnTo>
                    <a:pt x="237" y="2778"/>
                  </a:lnTo>
                  <a:lnTo>
                    <a:pt x="1" y="2627"/>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5">
              <a:extLst>
                <a:ext uri="{FF2B5EF4-FFF2-40B4-BE49-F238E27FC236}">
                  <a16:creationId xmlns:a16="http://schemas.microsoft.com/office/drawing/2014/main" id="{9ECF650C-0012-C991-7828-EC6027B9850E}"/>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5">
              <a:extLst>
                <a:ext uri="{FF2B5EF4-FFF2-40B4-BE49-F238E27FC236}">
                  <a16:creationId xmlns:a16="http://schemas.microsoft.com/office/drawing/2014/main" id="{25D3796D-39F2-A35D-52E1-6465BE19DE9A}"/>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5">
              <a:extLst>
                <a:ext uri="{FF2B5EF4-FFF2-40B4-BE49-F238E27FC236}">
                  <a16:creationId xmlns:a16="http://schemas.microsoft.com/office/drawing/2014/main" id="{946EE2EF-4C71-BAD2-A5DA-BE3DF8EBE37F}"/>
                </a:ext>
              </a:extLst>
            </p:cNvPr>
            <p:cNvSpPr/>
            <p:nvPr/>
          </p:nvSpPr>
          <p:spPr>
            <a:xfrm>
              <a:off x="7287894" y="95752"/>
              <a:ext cx="1143883" cy="2183943"/>
            </a:xfrm>
            <a:custGeom>
              <a:avLst/>
              <a:gdLst/>
              <a:ahLst/>
              <a:cxnLst/>
              <a:rect l="l" t="t" r="r" b="b"/>
              <a:pathLst>
                <a:path w="13761" h="26273" extrusionOk="0">
                  <a:moveTo>
                    <a:pt x="13760" y="26272"/>
                  </a:moveTo>
                  <a:lnTo>
                    <a:pt x="0" y="26272"/>
                  </a:lnTo>
                  <a:lnTo>
                    <a:pt x="0" y="0"/>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5">
              <a:extLst>
                <a:ext uri="{FF2B5EF4-FFF2-40B4-BE49-F238E27FC236}">
                  <a16:creationId xmlns:a16="http://schemas.microsoft.com/office/drawing/2014/main" id="{75C315F9-ECA9-C2DF-EBDA-FC320467915B}"/>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5">
              <a:extLst>
                <a:ext uri="{FF2B5EF4-FFF2-40B4-BE49-F238E27FC236}">
                  <a16:creationId xmlns:a16="http://schemas.microsoft.com/office/drawing/2014/main" id="{32DAF7F2-7B94-5B1C-9485-7AFB81360FA7}"/>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5">
              <a:extLst>
                <a:ext uri="{FF2B5EF4-FFF2-40B4-BE49-F238E27FC236}">
                  <a16:creationId xmlns:a16="http://schemas.microsoft.com/office/drawing/2014/main" id="{D5AED739-CB59-3D0A-A8F3-F61DA5B0EE07}"/>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5">
              <a:extLst>
                <a:ext uri="{FF2B5EF4-FFF2-40B4-BE49-F238E27FC236}">
                  <a16:creationId xmlns:a16="http://schemas.microsoft.com/office/drawing/2014/main" id="{DB0E3187-D923-B161-EC2C-B956B4C52683}"/>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5">
              <a:extLst>
                <a:ext uri="{FF2B5EF4-FFF2-40B4-BE49-F238E27FC236}">
                  <a16:creationId xmlns:a16="http://schemas.microsoft.com/office/drawing/2014/main" id="{01F38B1D-3C5E-7DDC-553C-5AC4D09F0780}"/>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5">
              <a:extLst>
                <a:ext uri="{FF2B5EF4-FFF2-40B4-BE49-F238E27FC236}">
                  <a16:creationId xmlns:a16="http://schemas.microsoft.com/office/drawing/2014/main" id="{40D96B3E-59FB-8C64-D894-69A1D84031A7}"/>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5">
              <a:extLst>
                <a:ext uri="{FF2B5EF4-FFF2-40B4-BE49-F238E27FC236}">
                  <a16:creationId xmlns:a16="http://schemas.microsoft.com/office/drawing/2014/main" id="{01AB9CB9-71F5-DF48-0A3F-1EC00913A390}"/>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5">
              <a:extLst>
                <a:ext uri="{FF2B5EF4-FFF2-40B4-BE49-F238E27FC236}">
                  <a16:creationId xmlns:a16="http://schemas.microsoft.com/office/drawing/2014/main" id="{3C02EB84-91B6-F568-4AF7-ACB2067F09CA}"/>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5">
              <a:extLst>
                <a:ext uri="{FF2B5EF4-FFF2-40B4-BE49-F238E27FC236}">
                  <a16:creationId xmlns:a16="http://schemas.microsoft.com/office/drawing/2014/main" id="{A6B8C1C3-C67A-5A91-EAB4-AB74E9AC7073}"/>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5">
              <a:extLst>
                <a:ext uri="{FF2B5EF4-FFF2-40B4-BE49-F238E27FC236}">
                  <a16:creationId xmlns:a16="http://schemas.microsoft.com/office/drawing/2014/main" id="{0FA6CC17-966E-3FF9-951A-47275F0C4491}"/>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5">
              <a:extLst>
                <a:ext uri="{FF2B5EF4-FFF2-40B4-BE49-F238E27FC236}">
                  <a16:creationId xmlns:a16="http://schemas.microsoft.com/office/drawing/2014/main" id="{422C155F-6107-8449-F233-1E1C7BDF7891}"/>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5">
              <a:extLst>
                <a:ext uri="{FF2B5EF4-FFF2-40B4-BE49-F238E27FC236}">
                  <a16:creationId xmlns:a16="http://schemas.microsoft.com/office/drawing/2014/main" id="{E64C7BB6-845E-ECEF-3B71-74E4591625CB}"/>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5">
              <a:extLst>
                <a:ext uri="{FF2B5EF4-FFF2-40B4-BE49-F238E27FC236}">
                  <a16:creationId xmlns:a16="http://schemas.microsoft.com/office/drawing/2014/main" id="{8A9D522C-81CF-246B-5B1E-944EAA246A67}"/>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35">
              <a:extLst>
                <a:ext uri="{FF2B5EF4-FFF2-40B4-BE49-F238E27FC236}">
                  <a16:creationId xmlns:a16="http://schemas.microsoft.com/office/drawing/2014/main" id="{0193339C-9527-76E8-F8B6-E2EE660C079B}"/>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35">
              <a:extLst>
                <a:ext uri="{FF2B5EF4-FFF2-40B4-BE49-F238E27FC236}">
                  <a16:creationId xmlns:a16="http://schemas.microsoft.com/office/drawing/2014/main" id="{C6C235AF-3859-2BAE-40D7-6F4448C867D6}"/>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35">
              <a:extLst>
                <a:ext uri="{FF2B5EF4-FFF2-40B4-BE49-F238E27FC236}">
                  <a16:creationId xmlns:a16="http://schemas.microsoft.com/office/drawing/2014/main" id="{F59797EA-B622-FF2E-5AB5-98D1A2D42F7F}"/>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35">
              <a:extLst>
                <a:ext uri="{FF2B5EF4-FFF2-40B4-BE49-F238E27FC236}">
                  <a16:creationId xmlns:a16="http://schemas.microsoft.com/office/drawing/2014/main" id="{C2F3B0D3-A8DC-029D-2DD0-23EBBBB6F297}"/>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35">
              <a:extLst>
                <a:ext uri="{FF2B5EF4-FFF2-40B4-BE49-F238E27FC236}">
                  <a16:creationId xmlns:a16="http://schemas.microsoft.com/office/drawing/2014/main" id="{D1513C8C-C5F4-C087-85B5-254E2D359E61}"/>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35">
              <a:extLst>
                <a:ext uri="{FF2B5EF4-FFF2-40B4-BE49-F238E27FC236}">
                  <a16:creationId xmlns:a16="http://schemas.microsoft.com/office/drawing/2014/main" id="{4EDFFB5B-643F-2E21-A64A-EBD3FB2F99DA}"/>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35">
              <a:extLst>
                <a:ext uri="{FF2B5EF4-FFF2-40B4-BE49-F238E27FC236}">
                  <a16:creationId xmlns:a16="http://schemas.microsoft.com/office/drawing/2014/main" id="{DB0789F6-8F49-4D31-4B8B-484547060536}"/>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35">
              <a:extLst>
                <a:ext uri="{FF2B5EF4-FFF2-40B4-BE49-F238E27FC236}">
                  <a16:creationId xmlns:a16="http://schemas.microsoft.com/office/drawing/2014/main" id="{89ECC03C-B1D4-70FC-B74C-95BE143E801F}"/>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35">
              <a:extLst>
                <a:ext uri="{FF2B5EF4-FFF2-40B4-BE49-F238E27FC236}">
                  <a16:creationId xmlns:a16="http://schemas.microsoft.com/office/drawing/2014/main" id="{8F60FAF0-FFEB-A641-30BE-D558BF04D914}"/>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35">
              <a:extLst>
                <a:ext uri="{FF2B5EF4-FFF2-40B4-BE49-F238E27FC236}">
                  <a16:creationId xmlns:a16="http://schemas.microsoft.com/office/drawing/2014/main" id="{DB6BB699-8072-FB83-7241-2137302C9D3B}"/>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35">
              <a:extLst>
                <a:ext uri="{FF2B5EF4-FFF2-40B4-BE49-F238E27FC236}">
                  <a16:creationId xmlns:a16="http://schemas.microsoft.com/office/drawing/2014/main" id="{EB896EFE-0D71-4C59-320D-C70BEE2CD32A}"/>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35">
              <a:extLst>
                <a:ext uri="{FF2B5EF4-FFF2-40B4-BE49-F238E27FC236}">
                  <a16:creationId xmlns:a16="http://schemas.microsoft.com/office/drawing/2014/main" id="{73E72BDD-5672-7F4A-769D-469F627F1B84}"/>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35">
              <a:extLst>
                <a:ext uri="{FF2B5EF4-FFF2-40B4-BE49-F238E27FC236}">
                  <a16:creationId xmlns:a16="http://schemas.microsoft.com/office/drawing/2014/main" id="{267AB008-D11C-BFC6-B1D8-4EABB960FB43}"/>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35">
              <a:extLst>
                <a:ext uri="{FF2B5EF4-FFF2-40B4-BE49-F238E27FC236}">
                  <a16:creationId xmlns:a16="http://schemas.microsoft.com/office/drawing/2014/main" id="{2C53E1CF-962B-FC14-20F5-8DA0134D0EB5}"/>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35">
              <a:extLst>
                <a:ext uri="{FF2B5EF4-FFF2-40B4-BE49-F238E27FC236}">
                  <a16:creationId xmlns:a16="http://schemas.microsoft.com/office/drawing/2014/main" id="{1064A1C9-BDE5-8AAC-642F-F6767D77007F}"/>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35">
              <a:extLst>
                <a:ext uri="{FF2B5EF4-FFF2-40B4-BE49-F238E27FC236}">
                  <a16:creationId xmlns:a16="http://schemas.microsoft.com/office/drawing/2014/main" id="{353DBCA1-B647-6357-1D2C-346927FA643F}"/>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35">
              <a:extLst>
                <a:ext uri="{FF2B5EF4-FFF2-40B4-BE49-F238E27FC236}">
                  <a16:creationId xmlns:a16="http://schemas.microsoft.com/office/drawing/2014/main" id="{68A74BFD-C4FC-5380-53D6-220EF81FA183}"/>
                </a:ext>
              </a:extLst>
            </p:cNvPr>
            <p:cNvSpPr/>
            <p:nvPr/>
          </p:nvSpPr>
          <p:spPr>
            <a:xfrm>
              <a:off x="6160134" y="1842796"/>
              <a:ext cx="411801" cy="519199"/>
            </a:xfrm>
            <a:custGeom>
              <a:avLst/>
              <a:gdLst/>
              <a:ahLst/>
              <a:cxnLst/>
              <a:rect l="l" t="t" r="r" b="b"/>
              <a:pathLst>
                <a:path w="4954" h="6246" extrusionOk="0">
                  <a:moveTo>
                    <a:pt x="1" y="5664"/>
                  </a:moveTo>
                  <a:lnTo>
                    <a:pt x="4135" y="1"/>
                  </a:lnTo>
                  <a:lnTo>
                    <a:pt x="4953" y="582"/>
                  </a:lnTo>
                  <a:lnTo>
                    <a:pt x="840" y="6246"/>
                  </a:lnTo>
                  <a:close/>
                </a:path>
              </a:pathLst>
            </a:custGeom>
            <a:solidFill>
              <a:srgbClr val="FDD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35">
              <a:extLst>
                <a:ext uri="{FF2B5EF4-FFF2-40B4-BE49-F238E27FC236}">
                  <a16:creationId xmlns:a16="http://schemas.microsoft.com/office/drawing/2014/main" id="{9EE244D4-2BB8-D91F-D2E1-1008A90C00E6}"/>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35">
              <a:extLst>
                <a:ext uri="{FF2B5EF4-FFF2-40B4-BE49-F238E27FC236}">
                  <a16:creationId xmlns:a16="http://schemas.microsoft.com/office/drawing/2014/main" id="{BC5A615D-4F8F-3457-4AB9-B3D00C181F4D}"/>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35">
              <a:extLst>
                <a:ext uri="{FF2B5EF4-FFF2-40B4-BE49-F238E27FC236}">
                  <a16:creationId xmlns:a16="http://schemas.microsoft.com/office/drawing/2014/main" id="{22B9669E-4249-3F80-931C-807298D4B57B}"/>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35">
              <a:extLst>
                <a:ext uri="{FF2B5EF4-FFF2-40B4-BE49-F238E27FC236}">
                  <a16:creationId xmlns:a16="http://schemas.microsoft.com/office/drawing/2014/main" id="{C0F5F0E9-30A6-4820-A359-4C18643745AE}"/>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35">
              <a:extLst>
                <a:ext uri="{FF2B5EF4-FFF2-40B4-BE49-F238E27FC236}">
                  <a16:creationId xmlns:a16="http://schemas.microsoft.com/office/drawing/2014/main" id="{A99F06DF-A0FB-4BC1-A7B2-82F32BD0761C}"/>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35">
              <a:extLst>
                <a:ext uri="{FF2B5EF4-FFF2-40B4-BE49-F238E27FC236}">
                  <a16:creationId xmlns:a16="http://schemas.microsoft.com/office/drawing/2014/main" id="{B1879988-5571-8CF0-53DB-65866F0A95F6}"/>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35">
              <a:extLst>
                <a:ext uri="{FF2B5EF4-FFF2-40B4-BE49-F238E27FC236}">
                  <a16:creationId xmlns:a16="http://schemas.microsoft.com/office/drawing/2014/main" id="{014655BD-817E-1431-3E23-D049E2C8038F}"/>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35">
              <a:extLst>
                <a:ext uri="{FF2B5EF4-FFF2-40B4-BE49-F238E27FC236}">
                  <a16:creationId xmlns:a16="http://schemas.microsoft.com/office/drawing/2014/main" id="{3CBCA598-D428-50FB-19E5-31482A7EE812}"/>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35">
              <a:extLst>
                <a:ext uri="{FF2B5EF4-FFF2-40B4-BE49-F238E27FC236}">
                  <a16:creationId xmlns:a16="http://schemas.microsoft.com/office/drawing/2014/main" id="{98594438-FE4A-78DC-ECBD-FCF5D3F8B05C}"/>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35">
              <a:extLst>
                <a:ext uri="{FF2B5EF4-FFF2-40B4-BE49-F238E27FC236}">
                  <a16:creationId xmlns:a16="http://schemas.microsoft.com/office/drawing/2014/main" id="{C13AFD4B-21F6-EEE9-9B61-150E9F9A4E78}"/>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35">
              <a:extLst>
                <a:ext uri="{FF2B5EF4-FFF2-40B4-BE49-F238E27FC236}">
                  <a16:creationId xmlns:a16="http://schemas.microsoft.com/office/drawing/2014/main" id="{3ED55C7F-52B6-AD25-39C9-3AACC239CAA6}"/>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35">
              <a:extLst>
                <a:ext uri="{FF2B5EF4-FFF2-40B4-BE49-F238E27FC236}">
                  <a16:creationId xmlns:a16="http://schemas.microsoft.com/office/drawing/2014/main" id="{A449C520-C24F-B964-0CA9-AE06B565B911}"/>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35">
              <a:extLst>
                <a:ext uri="{FF2B5EF4-FFF2-40B4-BE49-F238E27FC236}">
                  <a16:creationId xmlns:a16="http://schemas.microsoft.com/office/drawing/2014/main" id="{96BEA25E-70D0-9904-648A-8CFA6AF1C85B}"/>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35">
              <a:extLst>
                <a:ext uri="{FF2B5EF4-FFF2-40B4-BE49-F238E27FC236}">
                  <a16:creationId xmlns:a16="http://schemas.microsoft.com/office/drawing/2014/main" id="{D630E18A-DA7D-87FA-8867-BDFA6AB952F5}"/>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35">
              <a:extLst>
                <a:ext uri="{FF2B5EF4-FFF2-40B4-BE49-F238E27FC236}">
                  <a16:creationId xmlns:a16="http://schemas.microsoft.com/office/drawing/2014/main" id="{A70C2841-D16C-1D84-BE8D-49B7B1D14B6D}"/>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35">
              <a:extLst>
                <a:ext uri="{FF2B5EF4-FFF2-40B4-BE49-F238E27FC236}">
                  <a16:creationId xmlns:a16="http://schemas.microsoft.com/office/drawing/2014/main" id="{C853B089-1021-D911-974F-45BA7DD42497}"/>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35">
              <a:extLst>
                <a:ext uri="{FF2B5EF4-FFF2-40B4-BE49-F238E27FC236}">
                  <a16:creationId xmlns:a16="http://schemas.microsoft.com/office/drawing/2014/main" id="{586145F9-A8DE-41A8-5DCD-992BE8A2A8F8}"/>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35">
              <a:extLst>
                <a:ext uri="{FF2B5EF4-FFF2-40B4-BE49-F238E27FC236}">
                  <a16:creationId xmlns:a16="http://schemas.microsoft.com/office/drawing/2014/main" id="{6A43C963-E013-1CAE-AFFF-9126CD60F15E}"/>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35">
              <a:extLst>
                <a:ext uri="{FF2B5EF4-FFF2-40B4-BE49-F238E27FC236}">
                  <a16:creationId xmlns:a16="http://schemas.microsoft.com/office/drawing/2014/main" id="{7F91C627-B0A6-47AF-8896-6C6CCA42B4D7}"/>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35">
              <a:extLst>
                <a:ext uri="{FF2B5EF4-FFF2-40B4-BE49-F238E27FC236}">
                  <a16:creationId xmlns:a16="http://schemas.microsoft.com/office/drawing/2014/main" id="{9FB8CA4D-F2B7-7072-67FF-073F880D0053}"/>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35">
              <a:extLst>
                <a:ext uri="{FF2B5EF4-FFF2-40B4-BE49-F238E27FC236}">
                  <a16:creationId xmlns:a16="http://schemas.microsoft.com/office/drawing/2014/main" id="{93998977-19B8-B614-F1DC-C7132F9A720E}"/>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35">
              <a:extLst>
                <a:ext uri="{FF2B5EF4-FFF2-40B4-BE49-F238E27FC236}">
                  <a16:creationId xmlns:a16="http://schemas.microsoft.com/office/drawing/2014/main" id="{E8BC5BD2-9386-EAA9-D1D1-CA6677286D2A}"/>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35">
              <a:extLst>
                <a:ext uri="{FF2B5EF4-FFF2-40B4-BE49-F238E27FC236}">
                  <a16:creationId xmlns:a16="http://schemas.microsoft.com/office/drawing/2014/main" id="{E55BD6FE-48C5-A0B7-A8BA-E38B4C7985AC}"/>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35">
              <a:extLst>
                <a:ext uri="{FF2B5EF4-FFF2-40B4-BE49-F238E27FC236}">
                  <a16:creationId xmlns:a16="http://schemas.microsoft.com/office/drawing/2014/main" id="{F10EEB13-3135-6247-FFF4-7EE881AB79BD}"/>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35">
              <a:extLst>
                <a:ext uri="{FF2B5EF4-FFF2-40B4-BE49-F238E27FC236}">
                  <a16:creationId xmlns:a16="http://schemas.microsoft.com/office/drawing/2014/main" id="{2D73D038-EE07-5A5E-6DF4-4524E46D6B13}"/>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35">
              <a:extLst>
                <a:ext uri="{FF2B5EF4-FFF2-40B4-BE49-F238E27FC236}">
                  <a16:creationId xmlns:a16="http://schemas.microsoft.com/office/drawing/2014/main" id="{DF0834D0-BB9A-E540-179D-3BBF763E4696}"/>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35">
              <a:extLst>
                <a:ext uri="{FF2B5EF4-FFF2-40B4-BE49-F238E27FC236}">
                  <a16:creationId xmlns:a16="http://schemas.microsoft.com/office/drawing/2014/main" id="{3A0F45AA-B86C-0866-E0A9-801D887CC324}"/>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35">
              <a:extLst>
                <a:ext uri="{FF2B5EF4-FFF2-40B4-BE49-F238E27FC236}">
                  <a16:creationId xmlns:a16="http://schemas.microsoft.com/office/drawing/2014/main" id="{FC48AB16-D44B-D930-6173-F7C2F1E512C6}"/>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35">
              <a:extLst>
                <a:ext uri="{FF2B5EF4-FFF2-40B4-BE49-F238E27FC236}">
                  <a16:creationId xmlns:a16="http://schemas.microsoft.com/office/drawing/2014/main" id="{44B7E9BC-F8A0-FF58-8886-9218C1CFC0EB}"/>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35">
              <a:extLst>
                <a:ext uri="{FF2B5EF4-FFF2-40B4-BE49-F238E27FC236}">
                  <a16:creationId xmlns:a16="http://schemas.microsoft.com/office/drawing/2014/main" id="{F0DBD7AA-7F1D-2D8A-18FC-415968ADBD2E}"/>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35">
              <a:extLst>
                <a:ext uri="{FF2B5EF4-FFF2-40B4-BE49-F238E27FC236}">
                  <a16:creationId xmlns:a16="http://schemas.microsoft.com/office/drawing/2014/main" id="{E75C0847-1CB5-FB51-AF3E-DA1546779584}"/>
                </a:ext>
              </a:extLst>
            </p:cNvPr>
            <p:cNvSpPr/>
            <p:nvPr/>
          </p:nvSpPr>
          <p:spPr>
            <a:xfrm>
              <a:off x="7287894" y="95740"/>
              <a:ext cx="1014943" cy="2183943"/>
            </a:xfrm>
            <a:custGeom>
              <a:avLst/>
              <a:gdLst/>
              <a:ahLst/>
              <a:cxnLst/>
              <a:rect l="l" t="t" r="r" b="b"/>
              <a:pathLst>
                <a:path w="13761" h="26273" extrusionOk="0">
                  <a:moveTo>
                    <a:pt x="13760" y="26272"/>
                  </a:moveTo>
                  <a:lnTo>
                    <a:pt x="0" y="26272"/>
                  </a:lnTo>
                  <a:lnTo>
                    <a:pt x="0" y="0"/>
                  </a:lnTo>
                  <a:lnTo>
                    <a:pt x="1376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35">
              <a:extLst>
                <a:ext uri="{FF2B5EF4-FFF2-40B4-BE49-F238E27FC236}">
                  <a16:creationId xmlns:a16="http://schemas.microsoft.com/office/drawing/2014/main" id="{65A47F1A-F051-3C2C-BC35-2D08823AB8AE}"/>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35">
              <a:extLst>
                <a:ext uri="{FF2B5EF4-FFF2-40B4-BE49-F238E27FC236}">
                  <a16:creationId xmlns:a16="http://schemas.microsoft.com/office/drawing/2014/main" id="{74EE02B0-F819-80C2-4AE1-249E91F9381C}"/>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35">
              <a:extLst>
                <a:ext uri="{FF2B5EF4-FFF2-40B4-BE49-F238E27FC236}">
                  <a16:creationId xmlns:a16="http://schemas.microsoft.com/office/drawing/2014/main" id="{9067C107-A782-4810-675A-74CDDEA3FCA1}"/>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35">
              <a:extLst>
                <a:ext uri="{FF2B5EF4-FFF2-40B4-BE49-F238E27FC236}">
                  <a16:creationId xmlns:a16="http://schemas.microsoft.com/office/drawing/2014/main" id="{28E3DE8E-F84A-24DE-56F1-F2AD4C10BD81}"/>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35">
              <a:extLst>
                <a:ext uri="{FF2B5EF4-FFF2-40B4-BE49-F238E27FC236}">
                  <a16:creationId xmlns:a16="http://schemas.microsoft.com/office/drawing/2014/main" id="{1DAAF700-C722-3FF7-DED5-F0479268C8D3}"/>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35">
              <a:extLst>
                <a:ext uri="{FF2B5EF4-FFF2-40B4-BE49-F238E27FC236}">
                  <a16:creationId xmlns:a16="http://schemas.microsoft.com/office/drawing/2014/main" id="{DEBBBD57-C412-4B26-51E3-781234872E23}"/>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35">
              <a:extLst>
                <a:ext uri="{FF2B5EF4-FFF2-40B4-BE49-F238E27FC236}">
                  <a16:creationId xmlns:a16="http://schemas.microsoft.com/office/drawing/2014/main" id="{423231BC-02F1-5086-7A75-A8DAE9F5156E}"/>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35">
              <a:extLst>
                <a:ext uri="{FF2B5EF4-FFF2-40B4-BE49-F238E27FC236}">
                  <a16:creationId xmlns:a16="http://schemas.microsoft.com/office/drawing/2014/main" id="{C961A2CB-E934-3CE8-AC94-E1631B7E8E9D}"/>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35">
              <a:extLst>
                <a:ext uri="{FF2B5EF4-FFF2-40B4-BE49-F238E27FC236}">
                  <a16:creationId xmlns:a16="http://schemas.microsoft.com/office/drawing/2014/main" id="{C2EB2B86-4250-1779-A54A-84A75FD6D653}"/>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35">
              <a:extLst>
                <a:ext uri="{FF2B5EF4-FFF2-40B4-BE49-F238E27FC236}">
                  <a16:creationId xmlns:a16="http://schemas.microsoft.com/office/drawing/2014/main" id="{89608FA3-6194-0C20-58E4-347FCAD2FB82}"/>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35">
              <a:extLst>
                <a:ext uri="{FF2B5EF4-FFF2-40B4-BE49-F238E27FC236}">
                  <a16:creationId xmlns:a16="http://schemas.microsoft.com/office/drawing/2014/main" id="{D5C4854A-370C-599D-D5F0-8B7534747F46}"/>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35">
              <a:extLst>
                <a:ext uri="{FF2B5EF4-FFF2-40B4-BE49-F238E27FC236}">
                  <a16:creationId xmlns:a16="http://schemas.microsoft.com/office/drawing/2014/main" id="{3F576160-96D9-FDCD-8861-B282A633A4DE}"/>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35">
              <a:extLst>
                <a:ext uri="{FF2B5EF4-FFF2-40B4-BE49-F238E27FC236}">
                  <a16:creationId xmlns:a16="http://schemas.microsoft.com/office/drawing/2014/main" id="{14BEC1F2-CD67-092F-A346-7440380C1DFC}"/>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35">
              <a:extLst>
                <a:ext uri="{FF2B5EF4-FFF2-40B4-BE49-F238E27FC236}">
                  <a16:creationId xmlns:a16="http://schemas.microsoft.com/office/drawing/2014/main" id="{1C48A53F-7227-A88B-E935-B67223B6E402}"/>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35">
              <a:extLst>
                <a:ext uri="{FF2B5EF4-FFF2-40B4-BE49-F238E27FC236}">
                  <a16:creationId xmlns:a16="http://schemas.microsoft.com/office/drawing/2014/main" id="{9F152A4A-0C7F-5F07-6633-088E2E996928}"/>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35">
              <a:extLst>
                <a:ext uri="{FF2B5EF4-FFF2-40B4-BE49-F238E27FC236}">
                  <a16:creationId xmlns:a16="http://schemas.microsoft.com/office/drawing/2014/main" id="{ED634C39-2910-5A0D-D84A-4CD8AFCEB905}"/>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35">
              <a:extLst>
                <a:ext uri="{FF2B5EF4-FFF2-40B4-BE49-F238E27FC236}">
                  <a16:creationId xmlns:a16="http://schemas.microsoft.com/office/drawing/2014/main" id="{B0BD2AAB-7F29-02EF-8862-7D5F9B746AAF}"/>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35">
              <a:extLst>
                <a:ext uri="{FF2B5EF4-FFF2-40B4-BE49-F238E27FC236}">
                  <a16:creationId xmlns:a16="http://schemas.microsoft.com/office/drawing/2014/main" id="{D75F839C-662D-AB23-6045-E775DB161822}"/>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35">
              <a:extLst>
                <a:ext uri="{FF2B5EF4-FFF2-40B4-BE49-F238E27FC236}">
                  <a16:creationId xmlns:a16="http://schemas.microsoft.com/office/drawing/2014/main" id="{E3B5966E-CA7A-6D51-B084-5377DA56A51F}"/>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35">
              <a:extLst>
                <a:ext uri="{FF2B5EF4-FFF2-40B4-BE49-F238E27FC236}">
                  <a16:creationId xmlns:a16="http://schemas.microsoft.com/office/drawing/2014/main" id="{D8D1C263-85F9-25B9-FE66-9028FB1FF303}"/>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35">
              <a:extLst>
                <a:ext uri="{FF2B5EF4-FFF2-40B4-BE49-F238E27FC236}">
                  <a16:creationId xmlns:a16="http://schemas.microsoft.com/office/drawing/2014/main" id="{653F6E3D-CC6F-EDB9-CB35-69DCA4162975}"/>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35">
              <a:extLst>
                <a:ext uri="{FF2B5EF4-FFF2-40B4-BE49-F238E27FC236}">
                  <a16:creationId xmlns:a16="http://schemas.microsoft.com/office/drawing/2014/main" id="{7E54D517-8E8E-1DA4-299E-412E9DE0C23D}"/>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35">
              <a:extLst>
                <a:ext uri="{FF2B5EF4-FFF2-40B4-BE49-F238E27FC236}">
                  <a16:creationId xmlns:a16="http://schemas.microsoft.com/office/drawing/2014/main" id="{0B9124E5-FA9D-AA78-045D-25156C565505}"/>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35">
              <a:extLst>
                <a:ext uri="{FF2B5EF4-FFF2-40B4-BE49-F238E27FC236}">
                  <a16:creationId xmlns:a16="http://schemas.microsoft.com/office/drawing/2014/main" id="{4F0991F6-7848-910F-F51F-34C60A2B0D55}"/>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35">
              <a:extLst>
                <a:ext uri="{FF2B5EF4-FFF2-40B4-BE49-F238E27FC236}">
                  <a16:creationId xmlns:a16="http://schemas.microsoft.com/office/drawing/2014/main" id="{33D7A6CD-1CB7-A80F-05DA-1C41CECC749D}"/>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35">
              <a:extLst>
                <a:ext uri="{FF2B5EF4-FFF2-40B4-BE49-F238E27FC236}">
                  <a16:creationId xmlns:a16="http://schemas.microsoft.com/office/drawing/2014/main" id="{0D740BAF-2B8F-CFC7-BDF2-F85884E25CF9}"/>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35">
              <a:extLst>
                <a:ext uri="{FF2B5EF4-FFF2-40B4-BE49-F238E27FC236}">
                  <a16:creationId xmlns:a16="http://schemas.microsoft.com/office/drawing/2014/main" id="{3F91EBFF-9EF6-E3EA-3B9E-402B7B02BF42}"/>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35">
              <a:extLst>
                <a:ext uri="{FF2B5EF4-FFF2-40B4-BE49-F238E27FC236}">
                  <a16:creationId xmlns:a16="http://schemas.microsoft.com/office/drawing/2014/main" id="{7CF22AA7-7989-EFD6-12C2-10FE4360C396}"/>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35">
              <a:extLst>
                <a:ext uri="{FF2B5EF4-FFF2-40B4-BE49-F238E27FC236}">
                  <a16:creationId xmlns:a16="http://schemas.microsoft.com/office/drawing/2014/main" id="{66C02E1E-9115-420F-6B6A-4765CC45A74E}"/>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35">
              <a:extLst>
                <a:ext uri="{FF2B5EF4-FFF2-40B4-BE49-F238E27FC236}">
                  <a16:creationId xmlns:a16="http://schemas.microsoft.com/office/drawing/2014/main" id="{CDA1AD0D-39B5-6969-FFD0-9EF91635040B}"/>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35">
              <a:extLst>
                <a:ext uri="{FF2B5EF4-FFF2-40B4-BE49-F238E27FC236}">
                  <a16:creationId xmlns:a16="http://schemas.microsoft.com/office/drawing/2014/main" id="{8EEADC81-2AFE-7B97-EF27-1EE0A95F178D}"/>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35">
              <a:extLst>
                <a:ext uri="{FF2B5EF4-FFF2-40B4-BE49-F238E27FC236}">
                  <a16:creationId xmlns:a16="http://schemas.microsoft.com/office/drawing/2014/main" id="{E9B7B88A-E733-838B-FFB5-DB8561C78157}"/>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35">
              <a:extLst>
                <a:ext uri="{FF2B5EF4-FFF2-40B4-BE49-F238E27FC236}">
                  <a16:creationId xmlns:a16="http://schemas.microsoft.com/office/drawing/2014/main" id="{5F721690-E0CD-2A36-8222-B666D1719611}"/>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35">
              <a:extLst>
                <a:ext uri="{FF2B5EF4-FFF2-40B4-BE49-F238E27FC236}">
                  <a16:creationId xmlns:a16="http://schemas.microsoft.com/office/drawing/2014/main" id="{0BC38C12-B663-93C5-8C1D-6BE1F9ADF928}"/>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35">
              <a:extLst>
                <a:ext uri="{FF2B5EF4-FFF2-40B4-BE49-F238E27FC236}">
                  <a16:creationId xmlns:a16="http://schemas.microsoft.com/office/drawing/2014/main" id="{94B8E1EE-734C-D897-B97C-161493483432}"/>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35">
              <a:extLst>
                <a:ext uri="{FF2B5EF4-FFF2-40B4-BE49-F238E27FC236}">
                  <a16:creationId xmlns:a16="http://schemas.microsoft.com/office/drawing/2014/main" id="{948E3939-DD5D-C4D7-596E-CEBDCE9F3382}"/>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35">
              <a:extLst>
                <a:ext uri="{FF2B5EF4-FFF2-40B4-BE49-F238E27FC236}">
                  <a16:creationId xmlns:a16="http://schemas.microsoft.com/office/drawing/2014/main" id="{58C4B97E-1F44-7C9A-42B9-8598CA006A73}"/>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35">
              <a:extLst>
                <a:ext uri="{FF2B5EF4-FFF2-40B4-BE49-F238E27FC236}">
                  <a16:creationId xmlns:a16="http://schemas.microsoft.com/office/drawing/2014/main" id="{99228D73-420E-BBD7-F2CA-C5BFEE5E50AC}"/>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35">
              <a:extLst>
                <a:ext uri="{FF2B5EF4-FFF2-40B4-BE49-F238E27FC236}">
                  <a16:creationId xmlns:a16="http://schemas.microsoft.com/office/drawing/2014/main" id="{5225848D-83A0-BE64-B83D-11B80881F4E1}"/>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35">
              <a:extLst>
                <a:ext uri="{FF2B5EF4-FFF2-40B4-BE49-F238E27FC236}">
                  <a16:creationId xmlns:a16="http://schemas.microsoft.com/office/drawing/2014/main" id="{8327968D-4117-F27C-F685-D7C6523E36A3}"/>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35">
              <a:extLst>
                <a:ext uri="{FF2B5EF4-FFF2-40B4-BE49-F238E27FC236}">
                  <a16:creationId xmlns:a16="http://schemas.microsoft.com/office/drawing/2014/main" id="{88753DEC-1428-2359-9340-913D1D47139F}"/>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35">
              <a:extLst>
                <a:ext uri="{FF2B5EF4-FFF2-40B4-BE49-F238E27FC236}">
                  <a16:creationId xmlns:a16="http://schemas.microsoft.com/office/drawing/2014/main" id="{12B9E7B2-E8FC-53C0-FE24-4C27DF38D609}"/>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35">
              <a:extLst>
                <a:ext uri="{FF2B5EF4-FFF2-40B4-BE49-F238E27FC236}">
                  <a16:creationId xmlns:a16="http://schemas.microsoft.com/office/drawing/2014/main" id="{DE2785D3-433D-CE52-BDCE-A4EC45D49842}"/>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35">
              <a:extLst>
                <a:ext uri="{FF2B5EF4-FFF2-40B4-BE49-F238E27FC236}">
                  <a16:creationId xmlns:a16="http://schemas.microsoft.com/office/drawing/2014/main" id="{20053BB4-D527-4EB3-54CE-C108DF28D3CA}"/>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35">
              <a:extLst>
                <a:ext uri="{FF2B5EF4-FFF2-40B4-BE49-F238E27FC236}">
                  <a16:creationId xmlns:a16="http://schemas.microsoft.com/office/drawing/2014/main" id="{57401582-A259-79AD-9DC6-B4D864FC8E74}"/>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35">
              <a:extLst>
                <a:ext uri="{FF2B5EF4-FFF2-40B4-BE49-F238E27FC236}">
                  <a16:creationId xmlns:a16="http://schemas.microsoft.com/office/drawing/2014/main" id="{208B6015-69FB-9215-A46A-F4D5C97658B2}"/>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35">
              <a:extLst>
                <a:ext uri="{FF2B5EF4-FFF2-40B4-BE49-F238E27FC236}">
                  <a16:creationId xmlns:a16="http://schemas.microsoft.com/office/drawing/2014/main" id="{FB7C7039-C976-FDEC-02E9-2752D6CBAA06}"/>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35">
              <a:extLst>
                <a:ext uri="{FF2B5EF4-FFF2-40B4-BE49-F238E27FC236}">
                  <a16:creationId xmlns:a16="http://schemas.microsoft.com/office/drawing/2014/main" id="{038F7FF6-28CB-2AE7-EAF6-BE9EAB8AF581}"/>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35">
              <a:extLst>
                <a:ext uri="{FF2B5EF4-FFF2-40B4-BE49-F238E27FC236}">
                  <a16:creationId xmlns:a16="http://schemas.microsoft.com/office/drawing/2014/main" id="{AEDB3F1B-7E77-CE34-5277-59E82B71D9B4}"/>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35">
              <a:extLst>
                <a:ext uri="{FF2B5EF4-FFF2-40B4-BE49-F238E27FC236}">
                  <a16:creationId xmlns:a16="http://schemas.microsoft.com/office/drawing/2014/main" id="{7E3C8AA8-EAA7-8E49-5ED7-8A73F95DC8DC}"/>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35">
              <a:extLst>
                <a:ext uri="{FF2B5EF4-FFF2-40B4-BE49-F238E27FC236}">
                  <a16:creationId xmlns:a16="http://schemas.microsoft.com/office/drawing/2014/main" id="{0B740A66-A03C-CE29-A584-D3292E0EB0E1}"/>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35">
              <a:extLst>
                <a:ext uri="{FF2B5EF4-FFF2-40B4-BE49-F238E27FC236}">
                  <a16:creationId xmlns:a16="http://schemas.microsoft.com/office/drawing/2014/main" id="{13943DC7-FD61-35EE-C1EC-FE1B47080718}"/>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35">
              <a:extLst>
                <a:ext uri="{FF2B5EF4-FFF2-40B4-BE49-F238E27FC236}">
                  <a16:creationId xmlns:a16="http://schemas.microsoft.com/office/drawing/2014/main" id="{CB757395-467E-232F-640D-080D15EBB366}"/>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35">
              <a:extLst>
                <a:ext uri="{FF2B5EF4-FFF2-40B4-BE49-F238E27FC236}">
                  <a16:creationId xmlns:a16="http://schemas.microsoft.com/office/drawing/2014/main" id="{91FA4317-C016-E5CC-4C3B-93C77DB418E5}"/>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35">
              <a:extLst>
                <a:ext uri="{FF2B5EF4-FFF2-40B4-BE49-F238E27FC236}">
                  <a16:creationId xmlns:a16="http://schemas.microsoft.com/office/drawing/2014/main" id="{97FB078D-5F4F-9DFB-CBCA-C5BE9778DD0E}"/>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35">
              <a:extLst>
                <a:ext uri="{FF2B5EF4-FFF2-40B4-BE49-F238E27FC236}">
                  <a16:creationId xmlns:a16="http://schemas.microsoft.com/office/drawing/2014/main" id="{AC411A0B-E9BB-84B4-3C4F-375DBBF566F4}"/>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35">
              <a:extLst>
                <a:ext uri="{FF2B5EF4-FFF2-40B4-BE49-F238E27FC236}">
                  <a16:creationId xmlns:a16="http://schemas.microsoft.com/office/drawing/2014/main" id="{962DFB7A-450C-4263-FD49-2AF9ED72F6FB}"/>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35">
              <a:extLst>
                <a:ext uri="{FF2B5EF4-FFF2-40B4-BE49-F238E27FC236}">
                  <a16:creationId xmlns:a16="http://schemas.microsoft.com/office/drawing/2014/main" id="{E9E2BDC6-D7F8-B2E3-B56E-D97C7B7BCB84}"/>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35">
              <a:extLst>
                <a:ext uri="{FF2B5EF4-FFF2-40B4-BE49-F238E27FC236}">
                  <a16:creationId xmlns:a16="http://schemas.microsoft.com/office/drawing/2014/main" id="{8FAE9C9B-AA84-08A9-F636-F5AB6D9F007D}"/>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35">
              <a:extLst>
                <a:ext uri="{FF2B5EF4-FFF2-40B4-BE49-F238E27FC236}">
                  <a16:creationId xmlns:a16="http://schemas.microsoft.com/office/drawing/2014/main" id="{66299DB2-A7D7-D3D8-8436-D6D4DF6D9265}"/>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2" name="Google Shape;13592;p35">
            <a:extLst>
              <a:ext uri="{FF2B5EF4-FFF2-40B4-BE49-F238E27FC236}">
                <a16:creationId xmlns:a16="http://schemas.microsoft.com/office/drawing/2014/main" id="{710A2A34-3A66-012B-5191-465E897725B4}"/>
              </a:ext>
            </a:extLst>
          </p:cNvPr>
          <p:cNvGrpSpPr/>
          <p:nvPr/>
        </p:nvGrpSpPr>
        <p:grpSpPr>
          <a:xfrm flipH="1">
            <a:off x="5988298" y="3489424"/>
            <a:ext cx="2756293" cy="1655854"/>
            <a:chOff x="-2585750" y="2330149"/>
            <a:chExt cx="2756293" cy="1655854"/>
          </a:xfrm>
        </p:grpSpPr>
        <p:sp>
          <p:nvSpPr>
            <p:cNvPr id="13593" name="Google Shape;13593;p35">
              <a:extLst>
                <a:ext uri="{FF2B5EF4-FFF2-40B4-BE49-F238E27FC236}">
                  <a16:creationId xmlns:a16="http://schemas.microsoft.com/office/drawing/2014/main" id="{94C65C5A-8342-F8E5-EEA3-0C432FD4C83E}"/>
                </a:ext>
              </a:extLst>
            </p:cNvPr>
            <p:cNvSpPr/>
            <p:nvPr/>
          </p:nvSpPr>
          <p:spPr>
            <a:xfrm flipH="1">
              <a:off x="-2585750" y="2330149"/>
              <a:ext cx="956258" cy="712040"/>
            </a:xfrm>
            <a:custGeom>
              <a:avLst/>
              <a:gdLst/>
              <a:ahLst/>
              <a:cxnLst/>
              <a:rect l="l" t="t" r="r" b="b"/>
              <a:pathLst>
                <a:path w="12975" h="9661" extrusionOk="0">
                  <a:moveTo>
                    <a:pt x="12974" y="0"/>
                  </a:moveTo>
                  <a:lnTo>
                    <a:pt x="0" y="0"/>
                  </a:lnTo>
                  <a:lnTo>
                    <a:pt x="0" y="9661"/>
                  </a:lnTo>
                  <a:lnTo>
                    <a:pt x="12974" y="96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35">
              <a:extLst>
                <a:ext uri="{FF2B5EF4-FFF2-40B4-BE49-F238E27FC236}">
                  <a16:creationId xmlns:a16="http://schemas.microsoft.com/office/drawing/2014/main" id="{53E4A0F3-608D-9513-6967-6D8430307E46}"/>
                </a:ext>
              </a:extLst>
            </p:cNvPr>
            <p:cNvSpPr/>
            <p:nvPr/>
          </p:nvSpPr>
          <p:spPr>
            <a:xfrm flipH="1">
              <a:off x="-2192490" y="3042105"/>
              <a:ext cx="169805" cy="231868"/>
            </a:xfrm>
            <a:custGeom>
              <a:avLst/>
              <a:gdLst/>
              <a:ahLst/>
              <a:cxnLst/>
              <a:rect l="l" t="t" r="r" b="b"/>
              <a:pathLst>
                <a:path w="2304" h="3146" extrusionOk="0">
                  <a:moveTo>
                    <a:pt x="2304" y="1"/>
                  </a:moveTo>
                  <a:lnTo>
                    <a:pt x="1" y="1"/>
                  </a:lnTo>
                  <a:lnTo>
                    <a:pt x="1" y="3146"/>
                  </a:lnTo>
                  <a:lnTo>
                    <a:pt x="2304" y="31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35">
              <a:extLst>
                <a:ext uri="{FF2B5EF4-FFF2-40B4-BE49-F238E27FC236}">
                  <a16:creationId xmlns:a16="http://schemas.microsoft.com/office/drawing/2014/main" id="{F91190E3-5531-9644-C40B-B16544B75B9D}"/>
                </a:ext>
              </a:extLst>
            </p:cNvPr>
            <p:cNvSpPr/>
            <p:nvPr/>
          </p:nvSpPr>
          <p:spPr>
            <a:xfrm flipH="1">
              <a:off x="-2192490" y="3042105"/>
              <a:ext cx="169805" cy="62131"/>
            </a:xfrm>
            <a:custGeom>
              <a:avLst/>
              <a:gdLst/>
              <a:ahLst/>
              <a:cxnLst/>
              <a:rect l="l" t="t" r="r" b="b"/>
              <a:pathLst>
                <a:path w="2304" h="843" extrusionOk="0">
                  <a:moveTo>
                    <a:pt x="2304" y="1"/>
                  </a:moveTo>
                  <a:lnTo>
                    <a:pt x="1" y="1"/>
                  </a:lnTo>
                  <a:lnTo>
                    <a:pt x="1" y="843"/>
                  </a:lnTo>
                  <a:lnTo>
                    <a:pt x="2304" y="84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35">
              <a:extLst>
                <a:ext uri="{FF2B5EF4-FFF2-40B4-BE49-F238E27FC236}">
                  <a16:creationId xmlns:a16="http://schemas.microsoft.com/office/drawing/2014/main" id="{38ED1EE0-1C1A-16FA-986A-72E4C2720134}"/>
                </a:ext>
              </a:extLst>
            </p:cNvPr>
            <p:cNvSpPr/>
            <p:nvPr/>
          </p:nvSpPr>
          <p:spPr>
            <a:xfrm flipH="1">
              <a:off x="-2490530" y="2400461"/>
              <a:ext cx="765817" cy="571342"/>
            </a:xfrm>
            <a:custGeom>
              <a:avLst/>
              <a:gdLst/>
              <a:ahLst/>
              <a:cxnLst/>
              <a:rect l="l" t="t" r="r" b="b"/>
              <a:pathLst>
                <a:path w="10391" h="7752" extrusionOk="0">
                  <a:moveTo>
                    <a:pt x="10390" y="1"/>
                  </a:moveTo>
                  <a:lnTo>
                    <a:pt x="0" y="1"/>
                  </a:lnTo>
                  <a:lnTo>
                    <a:pt x="0" y="7752"/>
                  </a:lnTo>
                  <a:lnTo>
                    <a:pt x="10390"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35">
              <a:extLst>
                <a:ext uri="{FF2B5EF4-FFF2-40B4-BE49-F238E27FC236}">
                  <a16:creationId xmlns:a16="http://schemas.microsoft.com/office/drawing/2014/main" id="{D43BC55E-B3DE-2B80-6B7C-A6EB800599FF}"/>
                </a:ext>
              </a:extLst>
            </p:cNvPr>
            <p:cNvSpPr/>
            <p:nvPr/>
          </p:nvSpPr>
          <p:spPr>
            <a:xfrm flipH="1">
              <a:off x="-2519507" y="3559575"/>
              <a:ext cx="2634148" cy="426428"/>
            </a:xfrm>
            <a:custGeom>
              <a:avLst/>
              <a:gdLst/>
              <a:ahLst/>
              <a:cxnLst/>
              <a:rect l="l" t="t" r="r" b="b"/>
              <a:pathLst>
                <a:path w="25949" h="5786" extrusionOk="0">
                  <a:moveTo>
                    <a:pt x="25949" y="0"/>
                  </a:moveTo>
                  <a:lnTo>
                    <a:pt x="1" y="0"/>
                  </a:lnTo>
                  <a:lnTo>
                    <a:pt x="1" y="5785"/>
                  </a:lnTo>
                  <a:lnTo>
                    <a:pt x="25949" y="5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35">
              <a:extLst>
                <a:ext uri="{FF2B5EF4-FFF2-40B4-BE49-F238E27FC236}">
                  <a16:creationId xmlns:a16="http://schemas.microsoft.com/office/drawing/2014/main" id="{CD8B5A7C-92EE-C2EC-97E1-609286D8FEA8}"/>
                </a:ext>
              </a:extLst>
            </p:cNvPr>
            <p:cNvSpPr/>
            <p:nvPr/>
          </p:nvSpPr>
          <p:spPr>
            <a:xfrm flipH="1">
              <a:off x="-2519482" y="3559575"/>
              <a:ext cx="2634148" cy="86951"/>
            </a:xfrm>
            <a:custGeom>
              <a:avLst/>
              <a:gdLst/>
              <a:ahLst/>
              <a:cxnLst/>
              <a:rect l="l" t="t" r="r" b="b"/>
              <a:pathLst>
                <a:path w="25949" h="1180" extrusionOk="0">
                  <a:moveTo>
                    <a:pt x="25949" y="0"/>
                  </a:moveTo>
                  <a:lnTo>
                    <a:pt x="1" y="0"/>
                  </a:lnTo>
                  <a:lnTo>
                    <a:pt x="1" y="1180"/>
                  </a:lnTo>
                  <a:lnTo>
                    <a:pt x="25949" y="118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35">
              <a:extLst>
                <a:ext uri="{FF2B5EF4-FFF2-40B4-BE49-F238E27FC236}">
                  <a16:creationId xmlns:a16="http://schemas.microsoft.com/office/drawing/2014/main" id="{AD1F3B86-083A-9922-D4F2-8FFFAC835443}"/>
                </a:ext>
              </a:extLst>
            </p:cNvPr>
            <p:cNvSpPr/>
            <p:nvPr/>
          </p:nvSpPr>
          <p:spPr>
            <a:xfrm flipH="1">
              <a:off x="-2585707" y="3187000"/>
              <a:ext cx="2756250" cy="368451"/>
            </a:xfrm>
            <a:custGeom>
              <a:avLst/>
              <a:gdLst/>
              <a:ahLst/>
              <a:cxnLst/>
              <a:rect l="l" t="t" r="r" b="b"/>
              <a:pathLst>
                <a:path w="27803" h="4999" extrusionOk="0">
                  <a:moveTo>
                    <a:pt x="27802" y="0"/>
                  </a:moveTo>
                  <a:lnTo>
                    <a:pt x="1" y="0"/>
                  </a:lnTo>
                  <a:lnTo>
                    <a:pt x="1" y="4999"/>
                  </a:lnTo>
                  <a:lnTo>
                    <a:pt x="27802" y="499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35">
              <a:extLst>
                <a:ext uri="{FF2B5EF4-FFF2-40B4-BE49-F238E27FC236}">
                  <a16:creationId xmlns:a16="http://schemas.microsoft.com/office/drawing/2014/main" id="{76F70282-777B-5265-A4AD-203B5F0D535B}"/>
                </a:ext>
              </a:extLst>
            </p:cNvPr>
            <p:cNvSpPr/>
            <p:nvPr/>
          </p:nvSpPr>
          <p:spPr>
            <a:xfrm flipH="1">
              <a:off x="-2569152" y="3207700"/>
              <a:ext cx="2739667" cy="347752"/>
            </a:xfrm>
            <a:custGeom>
              <a:avLst/>
              <a:gdLst/>
              <a:ahLst/>
              <a:cxnLst/>
              <a:rect l="l" t="t" r="r" b="b"/>
              <a:pathLst>
                <a:path w="27578" h="4718" extrusionOk="0">
                  <a:moveTo>
                    <a:pt x="1" y="0"/>
                  </a:moveTo>
                  <a:lnTo>
                    <a:pt x="1" y="4718"/>
                  </a:lnTo>
                  <a:lnTo>
                    <a:pt x="27578" y="4718"/>
                  </a:lnTo>
                  <a:lnTo>
                    <a:pt x="275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35">
              <a:extLst>
                <a:ext uri="{FF2B5EF4-FFF2-40B4-BE49-F238E27FC236}">
                  <a16:creationId xmlns:a16="http://schemas.microsoft.com/office/drawing/2014/main" id="{07E08523-0159-E3AB-F640-3875809B7506}"/>
                </a:ext>
              </a:extLst>
            </p:cNvPr>
            <p:cNvSpPr/>
            <p:nvPr/>
          </p:nvSpPr>
          <p:spPr>
            <a:xfrm flipH="1">
              <a:off x="-1168232" y="3207712"/>
              <a:ext cx="782473" cy="136644"/>
            </a:xfrm>
            <a:custGeom>
              <a:avLst/>
              <a:gdLst/>
              <a:ahLst/>
              <a:cxnLst/>
              <a:rect l="l" t="t" r="r" b="b"/>
              <a:pathLst>
                <a:path w="10617" h="1854" extrusionOk="0">
                  <a:moveTo>
                    <a:pt x="1" y="0"/>
                  </a:moveTo>
                  <a:lnTo>
                    <a:pt x="1" y="393"/>
                  </a:lnTo>
                  <a:cubicBezTo>
                    <a:pt x="1" y="1236"/>
                    <a:pt x="619" y="1854"/>
                    <a:pt x="1461" y="1854"/>
                  </a:cubicBezTo>
                  <a:lnTo>
                    <a:pt x="9156" y="1854"/>
                  </a:lnTo>
                  <a:cubicBezTo>
                    <a:pt x="9998" y="1854"/>
                    <a:pt x="10616" y="1236"/>
                    <a:pt x="10616" y="393"/>
                  </a:cubicBezTo>
                  <a:lnTo>
                    <a:pt x="10616"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35">
              <a:extLst>
                <a:ext uri="{FF2B5EF4-FFF2-40B4-BE49-F238E27FC236}">
                  <a16:creationId xmlns:a16="http://schemas.microsoft.com/office/drawing/2014/main" id="{FC4A4D83-8F47-A4CE-F2F8-A9953A5ACC0C}"/>
                </a:ext>
              </a:extLst>
            </p:cNvPr>
            <p:cNvSpPr/>
            <p:nvPr/>
          </p:nvSpPr>
          <p:spPr>
            <a:xfrm flipH="1">
              <a:off x="-1052307" y="3236677"/>
              <a:ext cx="95294" cy="41421"/>
            </a:xfrm>
            <a:custGeom>
              <a:avLst/>
              <a:gdLst/>
              <a:ahLst/>
              <a:cxnLst/>
              <a:rect l="l" t="t" r="r" b="b"/>
              <a:pathLst>
                <a:path w="1293" h="562" extrusionOk="0">
                  <a:moveTo>
                    <a:pt x="1292" y="0"/>
                  </a:moveTo>
                  <a:lnTo>
                    <a:pt x="1" y="0"/>
                  </a:lnTo>
                  <a:lnTo>
                    <a:pt x="1"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35">
              <a:extLst>
                <a:ext uri="{FF2B5EF4-FFF2-40B4-BE49-F238E27FC236}">
                  <a16:creationId xmlns:a16="http://schemas.microsoft.com/office/drawing/2014/main" id="{69DFB051-AF0C-661D-E89C-30D60DEBCCB1}"/>
                </a:ext>
              </a:extLst>
            </p:cNvPr>
            <p:cNvSpPr/>
            <p:nvPr/>
          </p:nvSpPr>
          <p:spPr>
            <a:xfrm flipH="1">
              <a:off x="-932249" y="3236677"/>
              <a:ext cx="95294" cy="41421"/>
            </a:xfrm>
            <a:custGeom>
              <a:avLst/>
              <a:gdLst/>
              <a:ahLst/>
              <a:cxnLst/>
              <a:rect l="l" t="t" r="r" b="b"/>
              <a:pathLst>
                <a:path w="1293" h="562" extrusionOk="0">
                  <a:moveTo>
                    <a:pt x="1293" y="0"/>
                  </a:moveTo>
                  <a:lnTo>
                    <a:pt x="1" y="0"/>
                  </a:lnTo>
                  <a:lnTo>
                    <a:pt x="1" y="562"/>
                  </a:lnTo>
                  <a:lnTo>
                    <a:pt x="1293"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35">
              <a:extLst>
                <a:ext uri="{FF2B5EF4-FFF2-40B4-BE49-F238E27FC236}">
                  <a16:creationId xmlns:a16="http://schemas.microsoft.com/office/drawing/2014/main" id="{13B8D465-AE7E-D720-99EE-C2F9F953776D}"/>
                </a:ext>
              </a:extLst>
            </p:cNvPr>
            <p:cNvSpPr/>
            <p:nvPr/>
          </p:nvSpPr>
          <p:spPr>
            <a:xfrm flipH="1">
              <a:off x="-812190" y="3236677"/>
              <a:ext cx="95220" cy="41421"/>
            </a:xfrm>
            <a:custGeom>
              <a:avLst/>
              <a:gdLst/>
              <a:ahLst/>
              <a:cxnLst/>
              <a:rect l="l" t="t" r="r" b="b"/>
              <a:pathLst>
                <a:path w="1292" h="562" extrusionOk="0">
                  <a:moveTo>
                    <a:pt x="1292" y="0"/>
                  </a:moveTo>
                  <a:lnTo>
                    <a:pt x="0" y="0"/>
                  </a:lnTo>
                  <a:lnTo>
                    <a:pt x="0"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35">
              <a:extLst>
                <a:ext uri="{FF2B5EF4-FFF2-40B4-BE49-F238E27FC236}">
                  <a16:creationId xmlns:a16="http://schemas.microsoft.com/office/drawing/2014/main" id="{797E2389-A172-6B64-13F7-45341CAE6BC8}"/>
                </a:ext>
              </a:extLst>
            </p:cNvPr>
            <p:cNvSpPr/>
            <p:nvPr/>
          </p:nvSpPr>
          <p:spPr>
            <a:xfrm flipH="1">
              <a:off x="-688004" y="3236677"/>
              <a:ext cx="91093" cy="41421"/>
            </a:xfrm>
            <a:custGeom>
              <a:avLst/>
              <a:gdLst/>
              <a:ahLst/>
              <a:cxnLst/>
              <a:rect l="l" t="t" r="r" b="b"/>
              <a:pathLst>
                <a:path w="1236" h="562" extrusionOk="0">
                  <a:moveTo>
                    <a:pt x="1236" y="0"/>
                  </a:moveTo>
                  <a:lnTo>
                    <a:pt x="0" y="0"/>
                  </a:lnTo>
                  <a:lnTo>
                    <a:pt x="0"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35">
              <a:extLst>
                <a:ext uri="{FF2B5EF4-FFF2-40B4-BE49-F238E27FC236}">
                  <a16:creationId xmlns:a16="http://schemas.microsoft.com/office/drawing/2014/main" id="{7EEA5ADB-E220-A0DF-F2A3-99F60A781FB6}"/>
                </a:ext>
              </a:extLst>
            </p:cNvPr>
            <p:cNvSpPr/>
            <p:nvPr/>
          </p:nvSpPr>
          <p:spPr>
            <a:xfrm flipH="1">
              <a:off x="-568020" y="3236677"/>
              <a:ext cx="91167" cy="41421"/>
            </a:xfrm>
            <a:custGeom>
              <a:avLst/>
              <a:gdLst/>
              <a:ahLst/>
              <a:cxnLst/>
              <a:rect l="l" t="t" r="r" b="b"/>
              <a:pathLst>
                <a:path w="1237" h="562" extrusionOk="0">
                  <a:moveTo>
                    <a:pt x="1236" y="0"/>
                  </a:moveTo>
                  <a:lnTo>
                    <a:pt x="1" y="0"/>
                  </a:lnTo>
                  <a:lnTo>
                    <a:pt x="1"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35">
              <a:extLst>
                <a:ext uri="{FF2B5EF4-FFF2-40B4-BE49-F238E27FC236}">
                  <a16:creationId xmlns:a16="http://schemas.microsoft.com/office/drawing/2014/main" id="{5419B3F8-6146-EFD4-AF41-083881DF45EC}"/>
                </a:ext>
              </a:extLst>
            </p:cNvPr>
            <p:cNvSpPr/>
            <p:nvPr/>
          </p:nvSpPr>
          <p:spPr>
            <a:xfrm flipH="1">
              <a:off x="-2391184" y="2504011"/>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35">
              <a:extLst>
                <a:ext uri="{FF2B5EF4-FFF2-40B4-BE49-F238E27FC236}">
                  <a16:creationId xmlns:a16="http://schemas.microsoft.com/office/drawing/2014/main" id="{D3B009D4-FE00-62E1-BE8D-BB09148C14D7}"/>
                </a:ext>
              </a:extLst>
            </p:cNvPr>
            <p:cNvSpPr/>
            <p:nvPr/>
          </p:nvSpPr>
          <p:spPr>
            <a:xfrm flipH="1">
              <a:off x="-2391184" y="2570195"/>
              <a:ext cx="562994" cy="20784"/>
            </a:xfrm>
            <a:custGeom>
              <a:avLst/>
              <a:gdLst/>
              <a:ahLst/>
              <a:cxnLst/>
              <a:rect l="l" t="t" r="r" b="b"/>
              <a:pathLst>
                <a:path w="7639" h="282" extrusionOk="0">
                  <a:moveTo>
                    <a:pt x="7639" y="1"/>
                  </a:moveTo>
                  <a:lnTo>
                    <a:pt x="0" y="1"/>
                  </a:lnTo>
                  <a:lnTo>
                    <a:pt x="0" y="282"/>
                  </a:lnTo>
                  <a:lnTo>
                    <a:pt x="7639" y="282"/>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5">
              <a:extLst>
                <a:ext uri="{FF2B5EF4-FFF2-40B4-BE49-F238E27FC236}">
                  <a16:creationId xmlns:a16="http://schemas.microsoft.com/office/drawing/2014/main" id="{86428B47-2460-D47B-1D4D-5CA3621D5B47}"/>
                </a:ext>
              </a:extLst>
            </p:cNvPr>
            <p:cNvSpPr/>
            <p:nvPr/>
          </p:nvSpPr>
          <p:spPr>
            <a:xfrm flipH="1">
              <a:off x="-2391184" y="2636452"/>
              <a:ext cx="562994" cy="20784"/>
            </a:xfrm>
            <a:custGeom>
              <a:avLst/>
              <a:gdLst/>
              <a:ahLst/>
              <a:cxnLst/>
              <a:rect l="l" t="t" r="r" b="b"/>
              <a:pathLst>
                <a:path w="7639" h="282"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5">
              <a:extLst>
                <a:ext uri="{FF2B5EF4-FFF2-40B4-BE49-F238E27FC236}">
                  <a16:creationId xmlns:a16="http://schemas.microsoft.com/office/drawing/2014/main" id="{12CC8567-6B55-75CD-D427-9AD8E295B11F}"/>
                </a:ext>
              </a:extLst>
            </p:cNvPr>
            <p:cNvSpPr/>
            <p:nvPr/>
          </p:nvSpPr>
          <p:spPr>
            <a:xfrm flipH="1">
              <a:off x="-2391184" y="2702710"/>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5">
              <a:extLst>
                <a:ext uri="{FF2B5EF4-FFF2-40B4-BE49-F238E27FC236}">
                  <a16:creationId xmlns:a16="http://schemas.microsoft.com/office/drawing/2014/main" id="{F2ADBD3E-118C-6FA8-2191-5D2C792EE7B0}"/>
                </a:ext>
              </a:extLst>
            </p:cNvPr>
            <p:cNvSpPr/>
            <p:nvPr/>
          </p:nvSpPr>
          <p:spPr>
            <a:xfrm flipH="1">
              <a:off x="-2391184" y="2768894"/>
              <a:ext cx="562994" cy="20784"/>
            </a:xfrm>
            <a:custGeom>
              <a:avLst/>
              <a:gdLst/>
              <a:ahLst/>
              <a:cxnLst/>
              <a:rect l="l" t="t" r="r" b="b"/>
              <a:pathLst>
                <a:path w="7639" h="282" extrusionOk="0">
                  <a:moveTo>
                    <a:pt x="7639" y="1"/>
                  </a:moveTo>
                  <a:lnTo>
                    <a:pt x="0" y="1"/>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35">
              <a:extLst>
                <a:ext uri="{FF2B5EF4-FFF2-40B4-BE49-F238E27FC236}">
                  <a16:creationId xmlns:a16="http://schemas.microsoft.com/office/drawing/2014/main" id="{F4B6BBE4-13BA-7C82-78FA-7874FEC21467}"/>
                </a:ext>
              </a:extLst>
            </p:cNvPr>
            <p:cNvSpPr/>
            <p:nvPr/>
          </p:nvSpPr>
          <p:spPr>
            <a:xfrm flipH="1">
              <a:off x="-2391186" y="2835152"/>
              <a:ext cx="281534" cy="20784"/>
            </a:xfrm>
            <a:custGeom>
              <a:avLst/>
              <a:gdLst/>
              <a:ahLst/>
              <a:cxnLst/>
              <a:rect l="l" t="t" r="r" b="b"/>
              <a:pathLst>
                <a:path w="3820" h="282" extrusionOk="0">
                  <a:moveTo>
                    <a:pt x="3820" y="0"/>
                  </a:moveTo>
                  <a:lnTo>
                    <a:pt x="0" y="0"/>
                  </a:lnTo>
                  <a:lnTo>
                    <a:pt x="0" y="281"/>
                  </a:lnTo>
                  <a:lnTo>
                    <a:pt x="3820"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3" name="Google Shape;13613;p35">
            <a:extLst>
              <a:ext uri="{FF2B5EF4-FFF2-40B4-BE49-F238E27FC236}">
                <a16:creationId xmlns:a16="http://schemas.microsoft.com/office/drawing/2014/main" id="{54426127-35D9-584C-82E5-6FFA97667753}"/>
              </a:ext>
            </a:extLst>
          </p:cNvPr>
          <p:cNvGrpSpPr/>
          <p:nvPr/>
        </p:nvGrpSpPr>
        <p:grpSpPr>
          <a:xfrm>
            <a:off x="0" y="429925"/>
            <a:ext cx="2217259" cy="1181032"/>
            <a:chOff x="0" y="429925"/>
            <a:chExt cx="2217259" cy="1181032"/>
          </a:xfrm>
        </p:grpSpPr>
        <p:sp>
          <p:nvSpPr>
            <p:cNvPr id="13614" name="Google Shape;13614;p35">
              <a:extLst>
                <a:ext uri="{FF2B5EF4-FFF2-40B4-BE49-F238E27FC236}">
                  <a16:creationId xmlns:a16="http://schemas.microsoft.com/office/drawing/2014/main" id="{9F91E177-0AE7-4BE6-A5B1-BDB7274FC772}"/>
                </a:ext>
              </a:extLst>
            </p:cNvPr>
            <p:cNvSpPr/>
            <p:nvPr/>
          </p:nvSpPr>
          <p:spPr>
            <a:xfrm>
              <a:off x="0" y="504437"/>
              <a:ext cx="704555" cy="1106520"/>
            </a:xfrm>
            <a:custGeom>
              <a:avLst/>
              <a:gdLst/>
              <a:ahLst/>
              <a:cxnLst/>
              <a:rect l="l" t="t" r="r" b="b"/>
              <a:pathLst>
                <a:path w="9777" h="15355" extrusionOk="0">
                  <a:moveTo>
                    <a:pt x="6633" y="0"/>
                  </a:moveTo>
                  <a:lnTo>
                    <a:pt x="0" y="6051"/>
                  </a:lnTo>
                  <a:lnTo>
                    <a:pt x="0" y="15354"/>
                  </a:lnTo>
                  <a:lnTo>
                    <a:pt x="9777" y="34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35">
              <a:extLst>
                <a:ext uri="{FF2B5EF4-FFF2-40B4-BE49-F238E27FC236}">
                  <a16:creationId xmlns:a16="http://schemas.microsoft.com/office/drawing/2014/main" id="{0B5CE33D-5BF3-9399-571A-0D70F64BEB4C}"/>
                </a:ext>
              </a:extLst>
            </p:cNvPr>
            <p:cNvSpPr/>
            <p:nvPr/>
          </p:nvSpPr>
          <p:spPr>
            <a:xfrm>
              <a:off x="0" y="518417"/>
              <a:ext cx="645608" cy="988553"/>
            </a:xfrm>
            <a:custGeom>
              <a:avLst/>
              <a:gdLst/>
              <a:ahLst/>
              <a:cxnLst/>
              <a:rect l="l" t="t" r="r" b="b"/>
              <a:pathLst>
                <a:path w="8959" h="13718" extrusionOk="0">
                  <a:moveTo>
                    <a:pt x="6417" y="0"/>
                  </a:moveTo>
                  <a:lnTo>
                    <a:pt x="0" y="5857"/>
                  </a:lnTo>
                  <a:lnTo>
                    <a:pt x="0" y="13717"/>
                  </a:lnTo>
                  <a:lnTo>
                    <a:pt x="8958"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35">
              <a:extLst>
                <a:ext uri="{FF2B5EF4-FFF2-40B4-BE49-F238E27FC236}">
                  <a16:creationId xmlns:a16="http://schemas.microsoft.com/office/drawing/2014/main" id="{648F6E46-F7D2-B3A2-8F8B-A66383CB4675}"/>
                </a:ext>
              </a:extLst>
            </p:cNvPr>
            <p:cNvSpPr/>
            <p:nvPr/>
          </p:nvSpPr>
          <p:spPr>
            <a:xfrm>
              <a:off x="0" y="563384"/>
              <a:ext cx="645608" cy="943586"/>
            </a:xfrm>
            <a:custGeom>
              <a:avLst/>
              <a:gdLst/>
              <a:ahLst/>
              <a:cxnLst/>
              <a:rect l="l" t="t" r="r" b="b"/>
              <a:pathLst>
                <a:path w="8959" h="13094" extrusionOk="0">
                  <a:moveTo>
                    <a:pt x="6977" y="1"/>
                  </a:moveTo>
                  <a:lnTo>
                    <a:pt x="0" y="6396"/>
                  </a:lnTo>
                  <a:lnTo>
                    <a:pt x="0" y="13093"/>
                  </a:lnTo>
                  <a:lnTo>
                    <a:pt x="8958" y="219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35">
              <a:extLst>
                <a:ext uri="{FF2B5EF4-FFF2-40B4-BE49-F238E27FC236}">
                  <a16:creationId xmlns:a16="http://schemas.microsoft.com/office/drawing/2014/main" id="{D0EBFEAD-2CD7-9F6B-F189-8FDA9258ABAB}"/>
                </a:ext>
              </a:extLst>
            </p:cNvPr>
            <p:cNvSpPr/>
            <p:nvPr/>
          </p:nvSpPr>
          <p:spPr>
            <a:xfrm>
              <a:off x="0" y="1326881"/>
              <a:ext cx="116453" cy="180084"/>
            </a:xfrm>
            <a:custGeom>
              <a:avLst/>
              <a:gdLst/>
              <a:ahLst/>
              <a:cxnLst/>
              <a:rect l="l" t="t" r="r" b="b"/>
              <a:pathLst>
                <a:path w="1616" h="2499" extrusionOk="0">
                  <a:moveTo>
                    <a:pt x="0" y="0"/>
                  </a:moveTo>
                  <a:lnTo>
                    <a:pt x="0" y="2498"/>
                  </a:lnTo>
                  <a:lnTo>
                    <a:pt x="1615" y="51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35">
              <a:extLst>
                <a:ext uri="{FF2B5EF4-FFF2-40B4-BE49-F238E27FC236}">
                  <a16:creationId xmlns:a16="http://schemas.microsoft.com/office/drawing/2014/main" id="{279ECA40-E64C-A9E0-5A87-FE5935E59244}"/>
                </a:ext>
              </a:extLst>
            </p:cNvPr>
            <p:cNvSpPr/>
            <p:nvPr/>
          </p:nvSpPr>
          <p:spPr>
            <a:xfrm rot="451037">
              <a:off x="1722525" y="613633"/>
              <a:ext cx="460980" cy="546301"/>
            </a:xfrm>
            <a:custGeom>
              <a:avLst/>
              <a:gdLst/>
              <a:ahLst/>
              <a:cxnLst/>
              <a:rect l="l" t="t" r="r" b="b"/>
              <a:pathLst>
                <a:path w="6397" h="7581" extrusionOk="0">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35">
              <a:extLst>
                <a:ext uri="{FF2B5EF4-FFF2-40B4-BE49-F238E27FC236}">
                  <a16:creationId xmlns:a16="http://schemas.microsoft.com/office/drawing/2014/main" id="{11D0CCDA-9F2D-028E-163F-EB4D9A95E235}"/>
                </a:ext>
              </a:extLst>
            </p:cNvPr>
            <p:cNvSpPr/>
            <p:nvPr/>
          </p:nvSpPr>
          <p:spPr>
            <a:xfrm rot="451037">
              <a:off x="1216036" y="792144"/>
              <a:ext cx="533906" cy="65216"/>
            </a:xfrm>
            <a:custGeom>
              <a:avLst/>
              <a:gdLst/>
              <a:ahLst/>
              <a:cxnLst/>
              <a:rect l="l" t="t" r="r" b="b"/>
              <a:pathLst>
                <a:path w="7409" h="905" extrusionOk="0">
                  <a:moveTo>
                    <a:pt x="7408" y="905"/>
                  </a:moveTo>
                  <a:lnTo>
                    <a:pt x="7408" y="0"/>
                  </a:lnTo>
                  <a:lnTo>
                    <a:pt x="1" y="0"/>
                  </a:lnTo>
                  <a:lnTo>
                    <a:pt x="1" y="9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35">
              <a:extLst>
                <a:ext uri="{FF2B5EF4-FFF2-40B4-BE49-F238E27FC236}">
                  <a16:creationId xmlns:a16="http://schemas.microsoft.com/office/drawing/2014/main" id="{DDE0BC96-BC35-F380-8CFD-898A7139FBCC}"/>
                </a:ext>
              </a:extLst>
            </p:cNvPr>
            <p:cNvSpPr/>
            <p:nvPr/>
          </p:nvSpPr>
          <p:spPr>
            <a:xfrm rot="451037">
              <a:off x="722275" y="678076"/>
              <a:ext cx="498163" cy="159905"/>
            </a:xfrm>
            <a:custGeom>
              <a:avLst/>
              <a:gdLst/>
              <a:ahLst/>
              <a:cxnLst/>
              <a:rect l="l" t="t" r="r" b="b"/>
              <a:pathLst>
                <a:path w="6913" h="2219" extrusionOk="0">
                  <a:moveTo>
                    <a:pt x="6913" y="2218"/>
                  </a:moveTo>
                  <a:lnTo>
                    <a:pt x="6913" y="0"/>
                  </a:lnTo>
                  <a:lnTo>
                    <a:pt x="0" y="0"/>
                  </a:lnTo>
                  <a:lnTo>
                    <a:pt x="0" y="22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35">
              <a:extLst>
                <a:ext uri="{FF2B5EF4-FFF2-40B4-BE49-F238E27FC236}">
                  <a16:creationId xmlns:a16="http://schemas.microsoft.com/office/drawing/2014/main" id="{50439C0A-B7E0-27D9-4D8D-BF9C6C6A5EA3}"/>
                </a:ext>
              </a:extLst>
            </p:cNvPr>
            <p:cNvSpPr/>
            <p:nvPr/>
          </p:nvSpPr>
          <p:spPr>
            <a:xfrm rot="451037">
              <a:off x="723896" y="653409"/>
              <a:ext cx="121064" cy="159905"/>
            </a:xfrm>
            <a:custGeom>
              <a:avLst/>
              <a:gdLst/>
              <a:ahLst/>
              <a:cxnLst/>
              <a:rect l="l" t="t" r="r" b="b"/>
              <a:pathLst>
                <a:path w="1680" h="2219" extrusionOk="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35">
              <a:extLst>
                <a:ext uri="{FF2B5EF4-FFF2-40B4-BE49-F238E27FC236}">
                  <a16:creationId xmlns:a16="http://schemas.microsoft.com/office/drawing/2014/main" id="{1A1D666C-7865-A5F5-D6FD-315228DCF93E}"/>
                </a:ext>
              </a:extLst>
            </p:cNvPr>
            <p:cNvSpPr/>
            <p:nvPr/>
          </p:nvSpPr>
          <p:spPr>
            <a:xfrm>
              <a:off x="268432" y="429925"/>
              <a:ext cx="527714" cy="527714"/>
            </a:xfrm>
            <a:custGeom>
              <a:avLst/>
              <a:gdLst/>
              <a:ahLst/>
              <a:cxnLst/>
              <a:rect l="l" t="t" r="r" b="b"/>
              <a:pathLst>
                <a:path w="7323" h="7323" extrusionOk="0">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35">
              <a:extLst>
                <a:ext uri="{FF2B5EF4-FFF2-40B4-BE49-F238E27FC236}">
                  <a16:creationId xmlns:a16="http://schemas.microsoft.com/office/drawing/2014/main" id="{C8E03B20-B15B-AA96-6E34-8B791197C989}"/>
                </a:ext>
              </a:extLst>
            </p:cNvPr>
            <p:cNvSpPr/>
            <p:nvPr/>
          </p:nvSpPr>
          <p:spPr>
            <a:xfrm>
              <a:off x="294806" y="464082"/>
              <a:ext cx="493556" cy="493556"/>
            </a:xfrm>
            <a:custGeom>
              <a:avLst/>
              <a:gdLst/>
              <a:ahLst/>
              <a:cxnLst/>
              <a:rect l="l" t="t" r="r" b="b"/>
              <a:pathLst>
                <a:path w="6849" h="6849" extrusionOk="0">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35">
              <a:extLst>
                <a:ext uri="{FF2B5EF4-FFF2-40B4-BE49-F238E27FC236}">
                  <a16:creationId xmlns:a16="http://schemas.microsoft.com/office/drawing/2014/main" id="{7D7B2E52-4D59-2214-F8E4-A89F73C1F894}"/>
                </a:ext>
              </a:extLst>
            </p:cNvPr>
            <p:cNvSpPr/>
            <p:nvPr/>
          </p:nvSpPr>
          <p:spPr>
            <a:xfrm>
              <a:off x="373931" y="563384"/>
              <a:ext cx="329037" cy="329037"/>
            </a:xfrm>
            <a:custGeom>
              <a:avLst/>
              <a:gdLst/>
              <a:ahLst/>
              <a:cxnLst/>
              <a:rect l="l" t="t" r="r" b="b"/>
              <a:pathLst>
                <a:path w="4566" h="4566" extrusionOk="0">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35">
              <a:extLst>
                <a:ext uri="{FF2B5EF4-FFF2-40B4-BE49-F238E27FC236}">
                  <a16:creationId xmlns:a16="http://schemas.microsoft.com/office/drawing/2014/main" id="{01CDEF29-94AE-9DB4-4A27-A87734F5DC23}"/>
                </a:ext>
              </a:extLst>
            </p:cNvPr>
            <p:cNvSpPr/>
            <p:nvPr/>
          </p:nvSpPr>
          <p:spPr>
            <a:xfrm>
              <a:off x="380128" y="541693"/>
              <a:ext cx="304248" cy="304176"/>
            </a:xfrm>
            <a:custGeom>
              <a:avLst/>
              <a:gdLst/>
              <a:ahLst/>
              <a:cxnLst/>
              <a:rect l="l" t="t" r="r" b="b"/>
              <a:pathLst>
                <a:path w="4222" h="4221" extrusionOk="0">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35">
              <a:extLst>
                <a:ext uri="{FF2B5EF4-FFF2-40B4-BE49-F238E27FC236}">
                  <a16:creationId xmlns:a16="http://schemas.microsoft.com/office/drawing/2014/main" id="{D37F1B72-2541-9D4D-4A8E-4A1B4A31004F}"/>
                </a:ext>
              </a:extLst>
            </p:cNvPr>
            <p:cNvSpPr/>
            <p:nvPr/>
          </p:nvSpPr>
          <p:spPr>
            <a:xfrm>
              <a:off x="409674" y="571167"/>
              <a:ext cx="271604" cy="274702"/>
            </a:xfrm>
            <a:custGeom>
              <a:avLst/>
              <a:gdLst/>
              <a:ahLst/>
              <a:cxnLst/>
              <a:rect l="l" t="t" r="r" b="b"/>
              <a:pathLst>
                <a:path w="3769" h="3812" extrusionOk="0">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35">
              <a:extLst>
                <a:ext uri="{FF2B5EF4-FFF2-40B4-BE49-F238E27FC236}">
                  <a16:creationId xmlns:a16="http://schemas.microsoft.com/office/drawing/2014/main" id="{4BC6D716-2E38-D5A3-66AB-96DF3C851E1F}"/>
                </a:ext>
              </a:extLst>
            </p:cNvPr>
            <p:cNvSpPr/>
            <p:nvPr/>
          </p:nvSpPr>
          <p:spPr>
            <a:xfrm>
              <a:off x="411187" y="572680"/>
              <a:ext cx="253011" cy="251498"/>
            </a:xfrm>
            <a:custGeom>
              <a:avLst/>
              <a:gdLst/>
              <a:ahLst/>
              <a:cxnLst/>
              <a:rect l="l" t="t" r="r" b="b"/>
              <a:pathLst>
                <a:path w="3511" h="3490" extrusionOk="0">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57EDE1AF-B1E9-0CB7-C776-C0A02F419CB3}"/>
              </a:ext>
            </a:extLst>
          </p:cNvPr>
          <p:cNvSpPr>
            <a:spLocks noGrp="1"/>
          </p:cNvSpPr>
          <p:nvPr>
            <p:ph type="subTitle" idx="1"/>
          </p:nvPr>
        </p:nvSpPr>
        <p:spPr>
          <a:xfrm>
            <a:off x="245328" y="4067632"/>
            <a:ext cx="5129560" cy="826522"/>
          </a:xfrm>
        </p:spPr>
        <p:txBody>
          <a:bodyPr/>
          <a:lstStyle/>
          <a:p>
            <a:r>
              <a:rPr lang="en-US" dirty="0"/>
              <a:t>Fouad El-Sheikh</a:t>
            </a:r>
          </a:p>
        </p:txBody>
      </p:sp>
    </p:spTree>
    <p:extLst>
      <p:ext uri="{BB962C8B-B14F-4D97-AF65-F5344CB8AC3E}">
        <p14:creationId xmlns:p14="http://schemas.microsoft.com/office/powerpoint/2010/main" val="23733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62"/>
        <p:cNvGrpSpPr/>
        <p:nvPr/>
      </p:nvGrpSpPr>
      <p:grpSpPr>
        <a:xfrm>
          <a:off x="0" y="0"/>
          <a:ext cx="0" cy="0"/>
          <a:chOff x="0" y="0"/>
          <a:chExt cx="0" cy="0"/>
        </a:xfrm>
      </p:grpSpPr>
      <p:sp>
        <p:nvSpPr>
          <p:cNvPr id="14063" name="Google Shape;14063;p42"/>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Hardware</a:t>
            </a:r>
            <a:endParaRPr sz="3200" dirty="0"/>
          </a:p>
        </p:txBody>
      </p:sp>
      <p:grpSp>
        <p:nvGrpSpPr>
          <p:cNvPr id="14072" name="Google Shape;14072;p42"/>
          <p:cNvGrpSpPr/>
          <p:nvPr/>
        </p:nvGrpSpPr>
        <p:grpSpPr>
          <a:xfrm>
            <a:off x="7999055" y="4521513"/>
            <a:ext cx="300558" cy="283271"/>
            <a:chOff x="7999055" y="4521513"/>
            <a:chExt cx="300558" cy="283271"/>
          </a:xfrm>
        </p:grpSpPr>
        <p:sp>
          <p:nvSpPr>
            <p:cNvPr id="14073" name="Google Shape;14073;p42"/>
            <p:cNvSpPr/>
            <p:nvPr/>
          </p:nvSpPr>
          <p:spPr>
            <a:xfrm>
              <a:off x="7999055" y="4521513"/>
              <a:ext cx="300557" cy="283271"/>
            </a:xfrm>
            <a:custGeom>
              <a:avLst/>
              <a:gdLst/>
              <a:ahLst/>
              <a:cxnLst/>
              <a:rect l="l" t="t" r="r" b="b"/>
              <a:pathLst>
                <a:path w="2921" h="2753" extrusionOk="0">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42"/>
            <p:cNvSpPr/>
            <p:nvPr/>
          </p:nvSpPr>
          <p:spPr>
            <a:xfrm>
              <a:off x="8056780" y="4544665"/>
              <a:ext cx="242833" cy="225444"/>
            </a:xfrm>
            <a:custGeom>
              <a:avLst/>
              <a:gdLst/>
              <a:ahLst/>
              <a:cxnLst/>
              <a:rect l="l" t="t" r="r" b="b"/>
              <a:pathLst>
                <a:path w="2360" h="2191" extrusionOk="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42"/>
            <p:cNvSpPr/>
            <p:nvPr/>
          </p:nvSpPr>
          <p:spPr>
            <a:xfrm>
              <a:off x="8062645" y="4590865"/>
              <a:ext cx="167616" cy="179244"/>
            </a:xfrm>
            <a:custGeom>
              <a:avLst/>
              <a:gdLst/>
              <a:ahLst/>
              <a:cxnLst/>
              <a:rect l="l" t="t" r="r" b="b"/>
              <a:pathLst>
                <a:path w="1629" h="1742" extrusionOk="0">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42"/>
            <p:cNvSpPr/>
            <p:nvPr/>
          </p:nvSpPr>
          <p:spPr>
            <a:xfrm>
              <a:off x="8091456" y="4619779"/>
              <a:ext cx="115757" cy="109892"/>
            </a:xfrm>
            <a:custGeom>
              <a:avLst/>
              <a:gdLst/>
              <a:ahLst/>
              <a:cxnLst/>
              <a:rect l="l" t="t" r="r" b="b"/>
              <a:pathLst>
                <a:path w="1125" h="1068" extrusionOk="0">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7" name="Google Shape;14077;p42"/>
          <p:cNvGrpSpPr/>
          <p:nvPr/>
        </p:nvGrpSpPr>
        <p:grpSpPr>
          <a:xfrm rot="5400000">
            <a:off x="7223112" y="518125"/>
            <a:ext cx="2217259" cy="1181032"/>
            <a:chOff x="0" y="429925"/>
            <a:chExt cx="2217259" cy="1181032"/>
          </a:xfrm>
        </p:grpSpPr>
        <p:sp>
          <p:nvSpPr>
            <p:cNvPr id="14078" name="Google Shape;14078;p42"/>
            <p:cNvSpPr/>
            <p:nvPr/>
          </p:nvSpPr>
          <p:spPr>
            <a:xfrm>
              <a:off x="0" y="504437"/>
              <a:ext cx="704555" cy="1106520"/>
            </a:xfrm>
            <a:custGeom>
              <a:avLst/>
              <a:gdLst/>
              <a:ahLst/>
              <a:cxnLst/>
              <a:rect l="l" t="t" r="r" b="b"/>
              <a:pathLst>
                <a:path w="9777" h="15355" extrusionOk="0">
                  <a:moveTo>
                    <a:pt x="6633" y="0"/>
                  </a:moveTo>
                  <a:lnTo>
                    <a:pt x="0" y="6051"/>
                  </a:lnTo>
                  <a:lnTo>
                    <a:pt x="0" y="15354"/>
                  </a:lnTo>
                  <a:lnTo>
                    <a:pt x="9777" y="34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42"/>
            <p:cNvSpPr/>
            <p:nvPr/>
          </p:nvSpPr>
          <p:spPr>
            <a:xfrm>
              <a:off x="0" y="518417"/>
              <a:ext cx="645608" cy="988553"/>
            </a:xfrm>
            <a:custGeom>
              <a:avLst/>
              <a:gdLst/>
              <a:ahLst/>
              <a:cxnLst/>
              <a:rect l="l" t="t" r="r" b="b"/>
              <a:pathLst>
                <a:path w="8959" h="13718" extrusionOk="0">
                  <a:moveTo>
                    <a:pt x="6417" y="0"/>
                  </a:moveTo>
                  <a:lnTo>
                    <a:pt x="0" y="5857"/>
                  </a:lnTo>
                  <a:lnTo>
                    <a:pt x="0" y="13717"/>
                  </a:lnTo>
                  <a:lnTo>
                    <a:pt x="8958"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42"/>
            <p:cNvSpPr/>
            <p:nvPr/>
          </p:nvSpPr>
          <p:spPr>
            <a:xfrm>
              <a:off x="0" y="563384"/>
              <a:ext cx="645608" cy="943586"/>
            </a:xfrm>
            <a:custGeom>
              <a:avLst/>
              <a:gdLst/>
              <a:ahLst/>
              <a:cxnLst/>
              <a:rect l="l" t="t" r="r" b="b"/>
              <a:pathLst>
                <a:path w="8959" h="13094" extrusionOk="0">
                  <a:moveTo>
                    <a:pt x="6977" y="1"/>
                  </a:moveTo>
                  <a:lnTo>
                    <a:pt x="0" y="6396"/>
                  </a:lnTo>
                  <a:lnTo>
                    <a:pt x="0" y="13093"/>
                  </a:lnTo>
                  <a:lnTo>
                    <a:pt x="8958" y="219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42"/>
            <p:cNvSpPr/>
            <p:nvPr/>
          </p:nvSpPr>
          <p:spPr>
            <a:xfrm>
              <a:off x="0" y="1326881"/>
              <a:ext cx="116453" cy="180084"/>
            </a:xfrm>
            <a:custGeom>
              <a:avLst/>
              <a:gdLst/>
              <a:ahLst/>
              <a:cxnLst/>
              <a:rect l="l" t="t" r="r" b="b"/>
              <a:pathLst>
                <a:path w="1616" h="2499" extrusionOk="0">
                  <a:moveTo>
                    <a:pt x="0" y="0"/>
                  </a:moveTo>
                  <a:lnTo>
                    <a:pt x="0" y="2498"/>
                  </a:lnTo>
                  <a:lnTo>
                    <a:pt x="1615" y="51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42"/>
            <p:cNvSpPr/>
            <p:nvPr/>
          </p:nvSpPr>
          <p:spPr>
            <a:xfrm rot="451037">
              <a:off x="1722525" y="613633"/>
              <a:ext cx="460980" cy="546301"/>
            </a:xfrm>
            <a:custGeom>
              <a:avLst/>
              <a:gdLst/>
              <a:ahLst/>
              <a:cxnLst/>
              <a:rect l="l" t="t" r="r" b="b"/>
              <a:pathLst>
                <a:path w="6397" h="7581" extrusionOk="0">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42"/>
            <p:cNvSpPr/>
            <p:nvPr/>
          </p:nvSpPr>
          <p:spPr>
            <a:xfrm rot="451037">
              <a:off x="1216036" y="792144"/>
              <a:ext cx="533906" cy="65216"/>
            </a:xfrm>
            <a:custGeom>
              <a:avLst/>
              <a:gdLst/>
              <a:ahLst/>
              <a:cxnLst/>
              <a:rect l="l" t="t" r="r" b="b"/>
              <a:pathLst>
                <a:path w="7409" h="905" extrusionOk="0">
                  <a:moveTo>
                    <a:pt x="7408" y="905"/>
                  </a:moveTo>
                  <a:lnTo>
                    <a:pt x="7408" y="0"/>
                  </a:lnTo>
                  <a:lnTo>
                    <a:pt x="1" y="0"/>
                  </a:lnTo>
                  <a:lnTo>
                    <a:pt x="1" y="9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42"/>
            <p:cNvSpPr/>
            <p:nvPr/>
          </p:nvSpPr>
          <p:spPr>
            <a:xfrm rot="451037">
              <a:off x="722275" y="678076"/>
              <a:ext cx="498163" cy="159905"/>
            </a:xfrm>
            <a:custGeom>
              <a:avLst/>
              <a:gdLst/>
              <a:ahLst/>
              <a:cxnLst/>
              <a:rect l="l" t="t" r="r" b="b"/>
              <a:pathLst>
                <a:path w="6913" h="2219" extrusionOk="0">
                  <a:moveTo>
                    <a:pt x="6913" y="2218"/>
                  </a:moveTo>
                  <a:lnTo>
                    <a:pt x="6913" y="0"/>
                  </a:lnTo>
                  <a:lnTo>
                    <a:pt x="0" y="0"/>
                  </a:lnTo>
                  <a:lnTo>
                    <a:pt x="0" y="22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42"/>
            <p:cNvSpPr/>
            <p:nvPr/>
          </p:nvSpPr>
          <p:spPr>
            <a:xfrm rot="451037">
              <a:off x="723896" y="653409"/>
              <a:ext cx="121064" cy="159905"/>
            </a:xfrm>
            <a:custGeom>
              <a:avLst/>
              <a:gdLst/>
              <a:ahLst/>
              <a:cxnLst/>
              <a:rect l="l" t="t" r="r" b="b"/>
              <a:pathLst>
                <a:path w="1680" h="2219" extrusionOk="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42"/>
            <p:cNvSpPr/>
            <p:nvPr/>
          </p:nvSpPr>
          <p:spPr>
            <a:xfrm>
              <a:off x="268432" y="429925"/>
              <a:ext cx="527714" cy="527714"/>
            </a:xfrm>
            <a:custGeom>
              <a:avLst/>
              <a:gdLst/>
              <a:ahLst/>
              <a:cxnLst/>
              <a:rect l="l" t="t" r="r" b="b"/>
              <a:pathLst>
                <a:path w="7323" h="7323" extrusionOk="0">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42"/>
            <p:cNvSpPr/>
            <p:nvPr/>
          </p:nvSpPr>
          <p:spPr>
            <a:xfrm>
              <a:off x="294806" y="464082"/>
              <a:ext cx="493556" cy="493556"/>
            </a:xfrm>
            <a:custGeom>
              <a:avLst/>
              <a:gdLst/>
              <a:ahLst/>
              <a:cxnLst/>
              <a:rect l="l" t="t" r="r" b="b"/>
              <a:pathLst>
                <a:path w="6849" h="6849" extrusionOk="0">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42"/>
            <p:cNvSpPr/>
            <p:nvPr/>
          </p:nvSpPr>
          <p:spPr>
            <a:xfrm>
              <a:off x="373931" y="563384"/>
              <a:ext cx="329037" cy="329037"/>
            </a:xfrm>
            <a:custGeom>
              <a:avLst/>
              <a:gdLst/>
              <a:ahLst/>
              <a:cxnLst/>
              <a:rect l="l" t="t" r="r" b="b"/>
              <a:pathLst>
                <a:path w="4566" h="4566" extrusionOk="0">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42"/>
            <p:cNvSpPr/>
            <p:nvPr/>
          </p:nvSpPr>
          <p:spPr>
            <a:xfrm>
              <a:off x="380128" y="541693"/>
              <a:ext cx="304248" cy="304176"/>
            </a:xfrm>
            <a:custGeom>
              <a:avLst/>
              <a:gdLst/>
              <a:ahLst/>
              <a:cxnLst/>
              <a:rect l="l" t="t" r="r" b="b"/>
              <a:pathLst>
                <a:path w="4222" h="4221" extrusionOk="0">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42"/>
            <p:cNvSpPr/>
            <p:nvPr/>
          </p:nvSpPr>
          <p:spPr>
            <a:xfrm>
              <a:off x="409674" y="571167"/>
              <a:ext cx="271604" cy="274702"/>
            </a:xfrm>
            <a:custGeom>
              <a:avLst/>
              <a:gdLst/>
              <a:ahLst/>
              <a:cxnLst/>
              <a:rect l="l" t="t" r="r" b="b"/>
              <a:pathLst>
                <a:path w="3769" h="3812" extrusionOk="0">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42"/>
            <p:cNvSpPr/>
            <p:nvPr/>
          </p:nvSpPr>
          <p:spPr>
            <a:xfrm>
              <a:off x="411187" y="572680"/>
              <a:ext cx="253011" cy="251498"/>
            </a:xfrm>
            <a:custGeom>
              <a:avLst/>
              <a:gdLst/>
              <a:ahLst/>
              <a:cxnLst/>
              <a:rect l="l" t="t" r="r" b="b"/>
              <a:pathLst>
                <a:path w="3511" h="3490" extrusionOk="0">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Video 2024-11-27 at 09.56.23_8a92e44d - Trim">
            <a:hlinkClick r:id="" action="ppaction://media"/>
            <a:extLst>
              <a:ext uri="{FF2B5EF4-FFF2-40B4-BE49-F238E27FC236}">
                <a16:creationId xmlns:a16="http://schemas.microsoft.com/office/drawing/2014/main" id="{0FF0A2ED-8A38-1FFF-9495-9AB54376E7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6800" y="-16368"/>
            <a:ext cx="2775043" cy="4902476"/>
          </a:xfrm>
          <a:prstGeom prst="rect">
            <a:avLst/>
          </a:prstGeom>
        </p:spPr>
      </p:pic>
      <p:pic>
        <p:nvPicPr>
          <p:cNvPr id="3" name="Picture 2" descr="A hand holding a blue robot&#10;&#10;Description automatically generated">
            <a:extLst>
              <a:ext uri="{FF2B5EF4-FFF2-40B4-BE49-F238E27FC236}">
                <a16:creationId xmlns:a16="http://schemas.microsoft.com/office/drawing/2014/main" id="{9AFE43CA-1B1C-5C17-654C-07CDAED12369}"/>
              </a:ext>
            </a:extLst>
          </p:cNvPr>
          <p:cNvPicPr>
            <a:picLocks noChangeAspect="1"/>
          </p:cNvPicPr>
          <p:nvPr/>
        </p:nvPicPr>
        <p:blipFill>
          <a:blip r:embed="rId6"/>
          <a:srcRect l="22645" t="10575" r="20170"/>
          <a:stretch/>
        </p:blipFill>
        <p:spPr>
          <a:xfrm>
            <a:off x="1271324" y="1023125"/>
            <a:ext cx="1858950" cy="3876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59">
          <a:extLst>
            <a:ext uri="{FF2B5EF4-FFF2-40B4-BE49-F238E27FC236}">
              <a16:creationId xmlns:a16="http://schemas.microsoft.com/office/drawing/2014/main" id="{74730CD3-5231-94CF-6B8A-373A2612976F}"/>
            </a:ext>
          </a:extLst>
        </p:cNvPr>
        <p:cNvGrpSpPr/>
        <p:nvPr/>
      </p:nvGrpSpPr>
      <p:grpSpPr>
        <a:xfrm>
          <a:off x="0" y="0"/>
          <a:ext cx="0" cy="0"/>
          <a:chOff x="0" y="0"/>
          <a:chExt cx="0" cy="0"/>
        </a:xfrm>
      </p:grpSpPr>
      <p:sp>
        <p:nvSpPr>
          <p:cNvPr id="9" name="Google Shape;14462;p50">
            <a:extLst>
              <a:ext uri="{FF2B5EF4-FFF2-40B4-BE49-F238E27FC236}">
                <a16:creationId xmlns:a16="http://schemas.microsoft.com/office/drawing/2014/main" id="{FB2E44D2-ED55-70C0-D99E-C94DBF6FC646}"/>
              </a:ext>
            </a:extLst>
          </p:cNvPr>
          <p:cNvSpPr txBox="1">
            <a:spLocks noGrp="1"/>
          </p:cNvSpPr>
          <p:nvPr>
            <p:ph type="title"/>
          </p:nvPr>
        </p:nvSpPr>
        <p:spPr>
          <a:xfrm>
            <a:off x="859641" y="2168308"/>
            <a:ext cx="3616500" cy="82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Thanks</a:t>
            </a:r>
            <a:endParaRPr sz="4800" dirty="0"/>
          </a:p>
        </p:txBody>
      </p:sp>
      <p:grpSp>
        <p:nvGrpSpPr>
          <p:cNvPr id="10" name="Google Shape;14485;p50">
            <a:extLst>
              <a:ext uri="{FF2B5EF4-FFF2-40B4-BE49-F238E27FC236}">
                <a16:creationId xmlns:a16="http://schemas.microsoft.com/office/drawing/2014/main" id="{893E781E-AB2B-1637-9FBA-B8D08E0105F3}"/>
              </a:ext>
            </a:extLst>
          </p:cNvPr>
          <p:cNvGrpSpPr/>
          <p:nvPr/>
        </p:nvGrpSpPr>
        <p:grpSpPr>
          <a:xfrm>
            <a:off x="3621478" y="1458966"/>
            <a:ext cx="5055841" cy="3684538"/>
            <a:chOff x="3621478" y="1435849"/>
            <a:chExt cx="5055841" cy="3684538"/>
          </a:xfrm>
        </p:grpSpPr>
        <p:sp>
          <p:nvSpPr>
            <p:cNvPr id="11" name="Google Shape;14486;p50">
              <a:extLst>
                <a:ext uri="{FF2B5EF4-FFF2-40B4-BE49-F238E27FC236}">
                  <a16:creationId xmlns:a16="http://schemas.microsoft.com/office/drawing/2014/main" id="{A1BC19C7-E729-19CD-861C-3560B08ABA26}"/>
                </a:ext>
              </a:extLst>
            </p:cNvPr>
            <p:cNvSpPr/>
            <p:nvPr/>
          </p:nvSpPr>
          <p:spPr>
            <a:xfrm rot="3647001">
              <a:off x="4259163" y="2524081"/>
              <a:ext cx="211548" cy="398286"/>
            </a:xfrm>
            <a:custGeom>
              <a:avLst/>
              <a:gdLst/>
              <a:ahLst/>
              <a:cxnLst/>
              <a:rect l="l" t="t" r="r" b="b"/>
              <a:pathLst>
                <a:path w="1910" h="3596" extrusionOk="0">
                  <a:moveTo>
                    <a:pt x="0" y="1"/>
                  </a:moveTo>
                  <a:lnTo>
                    <a:pt x="0" y="3595"/>
                  </a:lnTo>
                  <a:lnTo>
                    <a:pt x="1910" y="3595"/>
                  </a:lnTo>
                  <a:lnTo>
                    <a:pt x="19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487;p50">
              <a:extLst>
                <a:ext uri="{FF2B5EF4-FFF2-40B4-BE49-F238E27FC236}">
                  <a16:creationId xmlns:a16="http://schemas.microsoft.com/office/drawing/2014/main" id="{F2EA3C55-EE3D-6D3B-BB3E-756C5F266528}"/>
                </a:ext>
              </a:extLst>
            </p:cNvPr>
            <p:cNvSpPr/>
            <p:nvPr/>
          </p:nvSpPr>
          <p:spPr>
            <a:xfrm rot="3647001">
              <a:off x="4348774" y="2570436"/>
              <a:ext cx="211548" cy="205346"/>
            </a:xfrm>
            <a:custGeom>
              <a:avLst/>
              <a:gdLst/>
              <a:ahLst/>
              <a:cxnLst/>
              <a:rect l="l" t="t" r="r" b="b"/>
              <a:pathLst>
                <a:path w="1910" h="1854" extrusionOk="0">
                  <a:moveTo>
                    <a:pt x="0" y="57"/>
                  </a:moveTo>
                  <a:lnTo>
                    <a:pt x="0" y="1854"/>
                  </a:lnTo>
                  <a:cubicBezTo>
                    <a:pt x="169" y="1854"/>
                    <a:pt x="281" y="1854"/>
                    <a:pt x="393" y="1854"/>
                  </a:cubicBezTo>
                  <a:cubicBezTo>
                    <a:pt x="955" y="1854"/>
                    <a:pt x="1517" y="1629"/>
                    <a:pt x="1910" y="1180"/>
                  </a:cubicBezTo>
                  <a:lnTo>
                    <a:pt x="191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488;p50">
              <a:extLst>
                <a:ext uri="{FF2B5EF4-FFF2-40B4-BE49-F238E27FC236}">
                  <a16:creationId xmlns:a16="http://schemas.microsoft.com/office/drawing/2014/main" id="{18F12CAD-52E2-9ABE-5318-89FE7DB0887B}"/>
                </a:ext>
              </a:extLst>
            </p:cNvPr>
            <p:cNvSpPr/>
            <p:nvPr/>
          </p:nvSpPr>
          <p:spPr>
            <a:xfrm>
              <a:off x="7414325" y="3127965"/>
              <a:ext cx="970562" cy="722691"/>
            </a:xfrm>
            <a:custGeom>
              <a:avLst/>
              <a:gdLst/>
              <a:ahLst/>
              <a:cxnLst/>
              <a:rect l="l" t="t" r="r" b="b"/>
              <a:pathLst>
                <a:path w="12975" h="9661" extrusionOk="0">
                  <a:moveTo>
                    <a:pt x="12974" y="0"/>
                  </a:moveTo>
                  <a:lnTo>
                    <a:pt x="0" y="0"/>
                  </a:lnTo>
                  <a:lnTo>
                    <a:pt x="0" y="9661"/>
                  </a:lnTo>
                  <a:lnTo>
                    <a:pt x="12974" y="96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489;p50">
              <a:extLst>
                <a:ext uri="{FF2B5EF4-FFF2-40B4-BE49-F238E27FC236}">
                  <a16:creationId xmlns:a16="http://schemas.microsoft.com/office/drawing/2014/main" id="{C5D5AE2D-3893-0909-8F04-F062324E1731}"/>
                </a:ext>
              </a:extLst>
            </p:cNvPr>
            <p:cNvSpPr/>
            <p:nvPr/>
          </p:nvSpPr>
          <p:spPr>
            <a:xfrm>
              <a:off x="7813393" y="3850565"/>
              <a:ext cx="172345" cy="235337"/>
            </a:xfrm>
            <a:custGeom>
              <a:avLst/>
              <a:gdLst/>
              <a:ahLst/>
              <a:cxnLst/>
              <a:rect l="l" t="t" r="r" b="b"/>
              <a:pathLst>
                <a:path w="2304" h="3146" extrusionOk="0">
                  <a:moveTo>
                    <a:pt x="2304" y="1"/>
                  </a:moveTo>
                  <a:lnTo>
                    <a:pt x="1" y="1"/>
                  </a:lnTo>
                  <a:lnTo>
                    <a:pt x="1" y="3146"/>
                  </a:lnTo>
                  <a:lnTo>
                    <a:pt x="2304" y="31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90;p50">
              <a:extLst>
                <a:ext uri="{FF2B5EF4-FFF2-40B4-BE49-F238E27FC236}">
                  <a16:creationId xmlns:a16="http://schemas.microsoft.com/office/drawing/2014/main" id="{45E388D5-045F-612C-4AB3-1E2577D73BC2}"/>
                </a:ext>
              </a:extLst>
            </p:cNvPr>
            <p:cNvSpPr/>
            <p:nvPr/>
          </p:nvSpPr>
          <p:spPr>
            <a:xfrm>
              <a:off x="7813393" y="3850565"/>
              <a:ext cx="172345" cy="63061"/>
            </a:xfrm>
            <a:custGeom>
              <a:avLst/>
              <a:gdLst/>
              <a:ahLst/>
              <a:cxnLst/>
              <a:rect l="l" t="t" r="r" b="b"/>
              <a:pathLst>
                <a:path w="2304" h="843" extrusionOk="0">
                  <a:moveTo>
                    <a:pt x="2304" y="1"/>
                  </a:moveTo>
                  <a:lnTo>
                    <a:pt x="1" y="1"/>
                  </a:lnTo>
                  <a:lnTo>
                    <a:pt x="1" y="843"/>
                  </a:lnTo>
                  <a:lnTo>
                    <a:pt x="2304" y="84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491;p50">
              <a:extLst>
                <a:ext uri="{FF2B5EF4-FFF2-40B4-BE49-F238E27FC236}">
                  <a16:creationId xmlns:a16="http://schemas.microsoft.com/office/drawing/2014/main" id="{E7EA25A4-74A5-A1E9-B1FF-BC8E22D0CDD9}"/>
                </a:ext>
              </a:extLst>
            </p:cNvPr>
            <p:cNvSpPr/>
            <p:nvPr/>
          </p:nvSpPr>
          <p:spPr>
            <a:xfrm>
              <a:off x="7510969" y="3199328"/>
              <a:ext cx="777273" cy="579888"/>
            </a:xfrm>
            <a:custGeom>
              <a:avLst/>
              <a:gdLst/>
              <a:ahLst/>
              <a:cxnLst/>
              <a:rect l="l" t="t" r="r" b="b"/>
              <a:pathLst>
                <a:path w="10391" h="7752" extrusionOk="0">
                  <a:moveTo>
                    <a:pt x="10390" y="1"/>
                  </a:moveTo>
                  <a:lnTo>
                    <a:pt x="0" y="1"/>
                  </a:lnTo>
                  <a:lnTo>
                    <a:pt x="0" y="7752"/>
                  </a:lnTo>
                  <a:lnTo>
                    <a:pt x="10390"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492;p50">
              <a:extLst>
                <a:ext uri="{FF2B5EF4-FFF2-40B4-BE49-F238E27FC236}">
                  <a16:creationId xmlns:a16="http://schemas.microsoft.com/office/drawing/2014/main" id="{61CF0F7C-3F29-811C-E644-F09D7AD0AE81}"/>
                </a:ext>
              </a:extLst>
            </p:cNvPr>
            <p:cNvSpPr/>
            <p:nvPr/>
          </p:nvSpPr>
          <p:spPr>
            <a:xfrm>
              <a:off x="6064543" y="2836404"/>
              <a:ext cx="783831" cy="1107464"/>
            </a:xfrm>
            <a:custGeom>
              <a:avLst/>
              <a:gdLst/>
              <a:ahLst/>
              <a:cxnLst/>
              <a:rect l="l" t="t" r="r" b="b"/>
              <a:pathLst>
                <a:path w="7077" h="9999" extrusionOk="0">
                  <a:moveTo>
                    <a:pt x="7077" y="1"/>
                  </a:moveTo>
                  <a:lnTo>
                    <a:pt x="0" y="1"/>
                  </a:lnTo>
                  <a:lnTo>
                    <a:pt x="0" y="9998"/>
                  </a:lnTo>
                  <a:lnTo>
                    <a:pt x="7077" y="99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493;p50">
              <a:extLst>
                <a:ext uri="{FF2B5EF4-FFF2-40B4-BE49-F238E27FC236}">
                  <a16:creationId xmlns:a16="http://schemas.microsoft.com/office/drawing/2014/main" id="{9B26B4E0-FE60-B73B-D684-D8383B892B07}"/>
                </a:ext>
              </a:extLst>
            </p:cNvPr>
            <p:cNvSpPr/>
            <p:nvPr/>
          </p:nvSpPr>
          <p:spPr>
            <a:xfrm>
              <a:off x="6064543" y="2892447"/>
              <a:ext cx="696775" cy="1051421"/>
            </a:xfrm>
            <a:custGeom>
              <a:avLst/>
              <a:gdLst/>
              <a:ahLst/>
              <a:cxnLst/>
              <a:rect l="l" t="t" r="r" b="b"/>
              <a:pathLst>
                <a:path w="6291" h="9493" extrusionOk="0">
                  <a:moveTo>
                    <a:pt x="0" y="0"/>
                  </a:moveTo>
                  <a:lnTo>
                    <a:pt x="0" y="9492"/>
                  </a:lnTo>
                  <a:lnTo>
                    <a:pt x="6291" y="9492"/>
                  </a:lnTo>
                  <a:lnTo>
                    <a:pt x="62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494;p50">
              <a:extLst>
                <a:ext uri="{FF2B5EF4-FFF2-40B4-BE49-F238E27FC236}">
                  <a16:creationId xmlns:a16="http://schemas.microsoft.com/office/drawing/2014/main" id="{7A0748D5-0A47-B176-E870-90EA099E7562}"/>
                </a:ext>
              </a:extLst>
            </p:cNvPr>
            <p:cNvSpPr/>
            <p:nvPr/>
          </p:nvSpPr>
          <p:spPr>
            <a:xfrm>
              <a:off x="6145394" y="2892447"/>
              <a:ext cx="615922" cy="1051421"/>
            </a:xfrm>
            <a:custGeom>
              <a:avLst/>
              <a:gdLst/>
              <a:ahLst/>
              <a:cxnLst/>
              <a:rect l="l" t="t" r="r" b="b"/>
              <a:pathLst>
                <a:path w="5561" h="9493" extrusionOk="0">
                  <a:moveTo>
                    <a:pt x="0" y="9492"/>
                  </a:moveTo>
                  <a:lnTo>
                    <a:pt x="5561" y="9492"/>
                  </a:lnTo>
                  <a:lnTo>
                    <a:pt x="5561" y="0"/>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495;p50">
              <a:extLst>
                <a:ext uri="{FF2B5EF4-FFF2-40B4-BE49-F238E27FC236}">
                  <a16:creationId xmlns:a16="http://schemas.microsoft.com/office/drawing/2014/main" id="{8015BA66-3042-8627-4036-5C547370A4AA}"/>
                </a:ext>
              </a:extLst>
            </p:cNvPr>
            <p:cNvSpPr/>
            <p:nvPr/>
          </p:nvSpPr>
          <p:spPr>
            <a:xfrm>
              <a:off x="6300895" y="3284299"/>
              <a:ext cx="261388" cy="659561"/>
            </a:xfrm>
            <a:custGeom>
              <a:avLst/>
              <a:gdLst/>
              <a:ahLst/>
              <a:cxnLst/>
              <a:rect l="l" t="t" r="r" b="b"/>
              <a:pathLst>
                <a:path w="2360" h="5955" extrusionOk="0">
                  <a:moveTo>
                    <a:pt x="0" y="5954"/>
                  </a:moveTo>
                  <a:lnTo>
                    <a:pt x="2359" y="5954"/>
                  </a:lnTo>
                  <a:lnTo>
                    <a:pt x="2359" y="1068"/>
                  </a:lnTo>
                  <a:cubicBezTo>
                    <a:pt x="2303" y="450"/>
                    <a:pt x="1798" y="1"/>
                    <a:pt x="1180" y="1"/>
                  </a:cubicBezTo>
                  <a:lnTo>
                    <a:pt x="1180" y="1"/>
                  </a:lnTo>
                  <a:cubicBezTo>
                    <a:pt x="562" y="1"/>
                    <a:pt x="57" y="450"/>
                    <a:pt x="0" y="106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496;p50">
              <a:extLst>
                <a:ext uri="{FF2B5EF4-FFF2-40B4-BE49-F238E27FC236}">
                  <a16:creationId xmlns:a16="http://schemas.microsoft.com/office/drawing/2014/main" id="{9AC05209-B51F-C708-B9E3-A85F580C5F72}"/>
                </a:ext>
              </a:extLst>
            </p:cNvPr>
            <p:cNvSpPr/>
            <p:nvPr/>
          </p:nvSpPr>
          <p:spPr>
            <a:xfrm>
              <a:off x="5162548" y="1634987"/>
              <a:ext cx="1362428" cy="1262857"/>
            </a:xfrm>
            <a:custGeom>
              <a:avLst/>
              <a:gdLst/>
              <a:ahLst/>
              <a:cxnLst/>
              <a:rect l="l" t="t" r="r" b="b"/>
              <a:pathLst>
                <a:path w="12301" h="11402" extrusionOk="0">
                  <a:moveTo>
                    <a:pt x="0" y="3988"/>
                  </a:moveTo>
                  <a:lnTo>
                    <a:pt x="3258" y="0"/>
                  </a:lnTo>
                  <a:lnTo>
                    <a:pt x="12300" y="7414"/>
                  </a:lnTo>
                  <a:lnTo>
                    <a:pt x="9043" y="114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497;p50">
              <a:extLst>
                <a:ext uri="{FF2B5EF4-FFF2-40B4-BE49-F238E27FC236}">
                  <a16:creationId xmlns:a16="http://schemas.microsoft.com/office/drawing/2014/main" id="{875B0611-6E72-C87D-EDA9-4CBA6467F056}"/>
                </a:ext>
              </a:extLst>
            </p:cNvPr>
            <p:cNvSpPr/>
            <p:nvPr/>
          </p:nvSpPr>
          <p:spPr>
            <a:xfrm>
              <a:off x="5174953" y="1703434"/>
              <a:ext cx="1293980" cy="1194409"/>
            </a:xfrm>
            <a:custGeom>
              <a:avLst/>
              <a:gdLst/>
              <a:ahLst/>
              <a:cxnLst/>
              <a:rect l="l" t="t" r="r" b="b"/>
              <a:pathLst>
                <a:path w="11683" h="10784" extrusionOk="0">
                  <a:moveTo>
                    <a:pt x="11683" y="7358"/>
                  </a:moveTo>
                  <a:lnTo>
                    <a:pt x="8931" y="10784"/>
                  </a:lnTo>
                  <a:lnTo>
                    <a:pt x="1" y="3426"/>
                  </a:lnTo>
                  <a:lnTo>
                    <a:pt x="27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498;p50">
              <a:extLst>
                <a:ext uri="{FF2B5EF4-FFF2-40B4-BE49-F238E27FC236}">
                  <a16:creationId xmlns:a16="http://schemas.microsoft.com/office/drawing/2014/main" id="{B0233F34-3B32-99E3-8939-74892E59DB63}"/>
                </a:ext>
              </a:extLst>
            </p:cNvPr>
            <p:cNvSpPr/>
            <p:nvPr/>
          </p:nvSpPr>
          <p:spPr>
            <a:xfrm>
              <a:off x="5224682" y="1703434"/>
              <a:ext cx="1244250" cy="1132163"/>
            </a:xfrm>
            <a:custGeom>
              <a:avLst/>
              <a:gdLst/>
              <a:ahLst/>
              <a:cxnLst/>
              <a:rect l="l" t="t" r="r" b="b"/>
              <a:pathLst>
                <a:path w="11234" h="10222" extrusionOk="0">
                  <a:moveTo>
                    <a:pt x="1" y="2864"/>
                  </a:moveTo>
                  <a:lnTo>
                    <a:pt x="2304" y="0"/>
                  </a:lnTo>
                  <a:lnTo>
                    <a:pt x="11234" y="7358"/>
                  </a:lnTo>
                  <a:lnTo>
                    <a:pt x="8931" y="10222"/>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499;p50">
              <a:extLst>
                <a:ext uri="{FF2B5EF4-FFF2-40B4-BE49-F238E27FC236}">
                  <a16:creationId xmlns:a16="http://schemas.microsoft.com/office/drawing/2014/main" id="{014558F1-6CED-02EC-52E9-1E5BEA2EEBB0}"/>
                </a:ext>
              </a:extLst>
            </p:cNvPr>
            <p:cNvSpPr/>
            <p:nvPr/>
          </p:nvSpPr>
          <p:spPr>
            <a:xfrm>
              <a:off x="4453380" y="1759365"/>
              <a:ext cx="970568" cy="1001580"/>
            </a:xfrm>
            <a:custGeom>
              <a:avLst/>
              <a:gdLst/>
              <a:ahLst/>
              <a:cxnLst/>
              <a:rect l="l" t="t" r="r" b="b"/>
              <a:pathLst>
                <a:path w="8763" h="9043" extrusionOk="0">
                  <a:moveTo>
                    <a:pt x="2865" y="9043"/>
                  </a:moveTo>
                  <a:lnTo>
                    <a:pt x="1" y="6403"/>
                  </a:lnTo>
                  <a:lnTo>
                    <a:pt x="5842" y="1"/>
                  </a:lnTo>
                  <a:lnTo>
                    <a:pt x="8762" y="26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500;p50">
              <a:extLst>
                <a:ext uri="{FF2B5EF4-FFF2-40B4-BE49-F238E27FC236}">
                  <a16:creationId xmlns:a16="http://schemas.microsoft.com/office/drawing/2014/main" id="{2A0C5DD0-9CD4-37F9-D098-9A520EA1819E}"/>
                </a:ext>
              </a:extLst>
            </p:cNvPr>
            <p:cNvSpPr/>
            <p:nvPr/>
          </p:nvSpPr>
          <p:spPr>
            <a:xfrm>
              <a:off x="4453380" y="1759365"/>
              <a:ext cx="920727" cy="951850"/>
            </a:xfrm>
            <a:custGeom>
              <a:avLst/>
              <a:gdLst/>
              <a:ahLst/>
              <a:cxnLst/>
              <a:rect l="l" t="t" r="r" b="b"/>
              <a:pathLst>
                <a:path w="8313" h="8594" extrusionOk="0">
                  <a:moveTo>
                    <a:pt x="1" y="6403"/>
                  </a:moveTo>
                  <a:lnTo>
                    <a:pt x="5842" y="1"/>
                  </a:lnTo>
                  <a:lnTo>
                    <a:pt x="8313" y="2191"/>
                  </a:lnTo>
                  <a:lnTo>
                    <a:pt x="2416" y="859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01;p50">
              <a:extLst>
                <a:ext uri="{FF2B5EF4-FFF2-40B4-BE49-F238E27FC236}">
                  <a16:creationId xmlns:a16="http://schemas.microsoft.com/office/drawing/2014/main" id="{B62D7B6C-727F-2588-1B00-219C9525CDFA}"/>
                </a:ext>
              </a:extLst>
            </p:cNvPr>
            <p:cNvSpPr/>
            <p:nvPr/>
          </p:nvSpPr>
          <p:spPr>
            <a:xfrm>
              <a:off x="4944803" y="1759365"/>
              <a:ext cx="485339" cy="416891"/>
            </a:xfrm>
            <a:custGeom>
              <a:avLst/>
              <a:gdLst/>
              <a:ahLst/>
              <a:cxnLst/>
              <a:rect l="l" t="t" r="r" b="b"/>
              <a:pathLst>
                <a:path w="4382" h="3764" extrusionOk="0">
                  <a:moveTo>
                    <a:pt x="57" y="1517"/>
                  </a:moveTo>
                  <a:cubicBezTo>
                    <a:pt x="281" y="2809"/>
                    <a:pt x="1461" y="3764"/>
                    <a:pt x="2809" y="3764"/>
                  </a:cubicBezTo>
                  <a:cubicBezTo>
                    <a:pt x="2977" y="3764"/>
                    <a:pt x="3146" y="3764"/>
                    <a:pt x="3370" y="3707"/>
                  </a:cubicBezTo>
                  <a:lnTo>
                    <a:pt x="4381" y="2640"/>
                  </a:lnTo>
                  <a:lnTo>
                    <a:pt x="1405" y="1"/>
                  </a:lnTo>
                  <a:lnTo>
                    <a:pt x="1" y="151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502;p50">
              <a:extLst>
                <a:ext uri="{FF2B5EF4-FFF2-40B4-BE49-F238E27FC236}">
                  <a16:creationId xmlns:a16="http://schemas.microsoft.com/office/drawing/2014/main" id="{B6072EAC-DD92-A304-95D1-C632D9A5B039}"/>
                </a:ext>
              </a:extLst>
            </p:cNvPr>
            <p:cNvSpPr/>
            <p:nvPr/>
          </p:nvSpPr>
          <p:spPr>
            <a:xfrm>
              <a:off x="5971176" y="2393882"/>
              <a:ext cx="503947" cy="503947"/>
            </a:xfrm>
            <a:custGeom>
              <a:avLst/>
              <a:gdLst/>
              <a:ahLst/>
              <a:cxnLst/>
              <a:rect l="l" t="t" r="r" b="b"/>
              <a:pathLst>
                <a:path w="4550" h="4550" extrusionOk="0">
                  <a:moveTo>
                    <a:pt x="3202" y="56"/>
                  </a:moveTo>
                  <a:cubicBezTo>
                    <a:pt x="1573" y="281"/>
                    <a:pt x="282" y="1517"/>
                    <a:pt x="1" y="3146"/>
                  </a:cubicBezTo>
                  <a:lnTo>
                    <a:pt x="1742" y="4550"/>
                  </a:lnTo>
                  <a:lnTo>
                    <a:pt x="4550" y="1124"/>
                  </a:lnTo>
                  <a:lnTo>
                    <a:pt x="3202"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503;p50">
              <a:extLst>
                <a:ext uri="{FF2B5EF4-FFF2-40B4-BE49-F238E27FC236}">
                  <a16:creationId xmlns:a16="http://schemas.microsoft.com/office/drawing/2014/main" id="{B5651531-EC27-0EE5-EF75-04610D8768F3}"/>
                </a:ext>
              </a:extLst>
            </p:cNvPr>
            <p:cNvSpPr/>
            <p:nvPr/>
          </p:nvSpPr>
          <p:spPr>
            <a:xfrm>
              <a:off x="6064543" y="2773329"/>
              <a:ext cx="696775" cy="535069"/>
            </a:xfrm>
            <a:custGeom>
              <a:avLst/>
              <a:gdLst/>
              <a:ahLst/>
              <a:cxnLst/>
              <a:rect l="l" t="t" r="r" b="b"/>
              <a:pathLst>
                <a:path w="6291" h="4831" extrusionOk="0">
                  <a:moveTo>
                    <a:pt x="0" y="2696"/>
                  </a:moveTo>
                  <a:cubicBezTo>
                    <a:pt x="1741" y="4830"/>
                    <a:pt x="5167" y="4381"/>
                    <a:pt x="6291" y="1798"/>
                  </a:cubicBezTo>
                  <a:lnTo>
                    <a:pt x="6291" y="1011"/>
                  </a:lnTo>
                  <a:lnTo>
                    <a:pt x="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504;p50">
              <a:extLst>
                <a:ext uri="{FF2B5EF4-FFF2-40B4-BE49-F238E27FC236}">
                  <a16:creationId xmlns:a16="http://schemas.microsoft.com/office/drawing/2014/main" id="{6D67734C-FFAF-764D-23DB-8800DC1A2C35}"/>
                </a:ext>
              </a:extLst>
            </p:cNvPr>
            <p:cNvSpPr/>
            <p:nvPr/>
          </p:nvSpPr>
          <p:spPr>
            <a:xfrm>
              <a:off x="5909042" y="2319233"/>
              <a:ext cx="970457" cy="964255"/>
            </a:xfrm>
            <a:custGeom>
              <a:avLst/>
              <a:gdLst/>
              <a:ahLst/>
              <a:cxnLst/>
              <a:rect l="l" t="t" r="r" b="b"/>
              <a:pathLst>
                <a:path w="8762" h="8706" extrusionOk="0">
                  <a:moveTo>
                    <a:pt x="4999" y="0"/>
                  </a:moveTo>
                  <a:cubicBezTo>
                    <a:pt x="1685" y="0"/>
                    <a:pt x="0" y="4044"/>
                    <a:pt x="2359" y="6347"/>
                  </a:cubicBezTo>
                  <a:cubicBezTo>
                    <a:pt x="4718" y="8706"/>
                    <a:pt x="8762" y="7077"/>
                    <a:pt x="8762" y="3707"/>
                  </a:cubicBezTo>
                  <a:cubicBezTo>
                    <a:pt x="8762" y="1685"/>
                    <a:pt x="7077" y="0"/>
                    <a:pt x="4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505;p50">
              <a:extLst>
                <a:ext uri="{FF2B5EF4-FFF2-40B4-BE49-F238E27FC236}">
                  <a16:creationId xmlns:a16="http://schemas.microsoft.com/office/drawing/2014/main" id="{3E60B481-FF99-74E0-15CC-F21CF1ED08E2}"/>
                </a:ext>
              </a:extLst>
            </p:cNvPr>
            <p:cNvSpPr/>
            <p:nvPr/>
          </p:nvSpPr>
          <p:spPr>
            <a:xfrm>
              <a:off x="5852999" y="2126408"/>
              <a:ext cx="1188206" cy="1262857"/>
            </a:xfrm>
            <a:custGeom>
              <a:avLst/>
              <a:gdLst/>
              <a:ahLst/>
              <a:cxnLst/>
              <a:rect l="l" t="t" r="r" b="b"/>
              <a:pathLst>
                <a:path w="10728" h="11402" extrusionOk="0">
                  <a:moveTo>
                    <a:pt x="2247" y="3651"/>
                  </a:moveTo>
                  <a:cubicBezTo>
                    <a:pt x="1" y="7695"/>
                    <a:pt x="5617" y="11402"/>
                    <a:pt x="8481" y="7751"/>
                  </a:cubicBezTo>
                  <a:cubicBezTo>
                    <a:pt x="10728" y="3763"/>
                    <a:pt x="5112" y="0"/>
                    <a:pt x="2247" y="36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506;p50">
              <a:extLst>
                <a:ext uri="{FF2B5EF4-FFF2-40B4-BE49-F238E27FC236}">
                  <a16:creationId xmlns:a16="http://schemas.microsoft.com/office/drawing/2014/main" id="{4EA69BF8-3476-A9A0-97D7-DCA10406B91C}"/>
                </a:ext>
              </a:extLst>
            </p:cNvPr>
            <p:cNvSpPr/>
            <p:nvPr/>
          </p:nvSpPr>
          <p:spPr>
            <a:xfrm>
              <a:off x="6101867" y="2530665"/>
              <a:ext cx="559879" cy="559990"/>
            </a:xfrm>
            <a:custGeom>
              <a:avLst/>
              <a:gdLst/>
              <a:ahLst/>
              <a:cxnLst/>
              <a:rect l="l" t="t" r="r" b="b"/>
              <a:pathLst>
                <a:path w="5055" h="5056" extrusionOk="0">
                  <a:moveTo>
                    <a:pt x="2865" y="1"/>
                  </a:moveTo>
                  <a:cubicBezTo>
                    <a:pt x="955" y="1"/>
                    <a:pt x="0" y="2304"/>
                    <a:pt x="1348" y="3708"/>
                  </a:cubicBezTo>
                  <a:cubicBezTo>
                    <a:pt x="2696" y="5056"/>
                    <a:pt x="5055" y="4101"/>
                    <a:pt x="5055" y="2191"/>
                  </a:cubicBezTo>
                  <a:cubicBezTo>
                    <a:pt x="5055" y="956"/>
                    <a:pt x="4044" y="1"/>
                    <a:pt x="2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507;p50">
              <a:extLst>
                <a:ext uri="{FF2B5EF4-FFF2-40B4-BE49-F238E27FC236}">
                  <a16:creationId xmlns:a16="http://schemas.microsoft.com/office/drawing/2014/main" id="{689C5083-E456-75D4-2727-071F30636D8A}"/>
                </a:ext>
              </a:extLst>
            </p:cNvPr>
            <p:cNvSpPr/>
            <p:nvPr/>
          </p:nvSpPr>
          <p:spPr>
            <a:xfrm>
              <a:off x="6145394" y="2493340"/>
              <a:ext cx="559990" cy="559990"/>
            </a:xfrm>
            <a:custGeom>
              <a:avLst/>
              <a:gdLst/>
              <a:ahLst/>
              <a:cxnLst/>
              <a:rect l="l" t="t" r="r" b="b"/>
              <a:pathLst>
                <a:path w="5056" h="5056" extrusionOk="0">
                  <a:moveTo>
                    <a:pt x="2865" y="1"/>
                  </a:moveTo>
                  <a:cubicBezTo>
                    <a:pt x="955" y="1"/>
                    <a:pt x="0" y="2304"/>
                    <a:pt x="1348" y="3708"/>
                  </a:cubicBezTo>
                  <a:cubicBezTo>
                    <a:pt x="2696" y="5056"/>
                    <a:pt x="5055" y="4101"/>
                    <a:pt x="5055" y="2135"/>
                  </a:cubicBezTo>
                  <a:cubicBezTo>
                    <a:pt x="5055" y="956"/>
                    <a:pt x="4100" y="1"/>
                    <a:pt x="28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508;p50">
              <a:extLst>
                <a:ext uri="{FF2B5EF4-FFF2-40B4-BE49-F238E27FC236}">
                  <a16:creationId xmlns:a16="http://schemas.microsoft.com/office/drawing/2014/main" id="{D4B325D0-0951-630D-4718-977B9803BE90}"/>
                </a:ext>
              </a:extLst>
            </p:cNvPr>
            <p:cNvSpPr/>
            <p:nvPr/>
          </p:nvSpPr>
          <p:spPr>
            <a:xfrm>
              <a:off x="6207528" y="2512058"/>
              <a:ext cx="528867" cy="541272"/>
            </a:xfrm>
            <a:custGeom>
              <a:avLst/>
              <a:gdLst/>
              <a:ahLst/>
              <a:cxnLst/>
              <a:rect l="l" t="t" r="r" b="b"/>
              <a:pathLst>
                <a:path w="4775" h="4887" extrusionOk="0">
                  <a:moveTo>
                    <a:pt x="619" y="674"/>
                  </a:moveTo>
                  <a:cubicBezTo>
                    <a:pt x="338" y="1068"/>
                    <a:pt x="169" y="1517"/>
                    <a:pt x="169" y="1966"/>
                  </a:cubicBezTo>
                  <a:cubicBezTo>
                    <a:pt x="1" y="3820"/>
                    <a:pt x="2191" y="4887"/>
                    <a:pt x="3483" y="3539"/>
                  </a:cubicBezTo>
                  <a:cubicBezTo>
                    <a:pt x="4775" y="2247"/>
                    <a:pt x="3708" y="0"/>
                    <a:pt x="1911" y="225"/>
                  </a:cubicBezTo>
                  <a:cubicBezTo>
                    <a:pt x="1405" y="225"/>
                    <a:pt x="956" y="394"/>
                    <a:pt x="619" y="67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509;p50">
              <a:extLst>
                <a:ext uri="{FF2B5EF4-FFF2-40B4-BE49-F238E27FC236}">
                  <a16:creationId xmlns:a16="http://schemas.microsoft.com/office/drawing/2014/main" id="{D881A002-7CF7-B326-5A18-D69BA5F70B29}"/>
                </a:ext>
              </a:extLst>
            </p:cNvPr>
            <p:cNvSpPr/>
            <p:nvPr/>
          </p:nvSpPr>
          <p:spPr>
            <a:xfrm>
              <a:off x="6251166" y="2474733"/>
              <a:ext cx="404376" cy="528867"/>
            </a:xfrm>
            <a:custGeom>
              <a:avLst/>
              <a:gdLst/>
              <a:ahLst/>
              <a:cxnLst/>
              <a:rect l="l" t="t" r="r" b="b"/>
              <a:pathLst>
                <a:path w="3651" h="4775" extrusionOk="0">
                  <a:moveTo>
                    <a:pt x="3370" y="3820"/>
                  </a:moveTo>
                  <a:cubicBezTo>
                    <a:pt x="3538" y="3483"/>
                    <a:pt x="3651" y="3146"/>
                    <a:pt x="3651" y="2752"/>
                  </a:cubicBezTo>
                  <a:cubicBezTo>
                    <a:pt x="3651" y="1011"/>
                    <a:pt x="1741" y="0"/>
                    <a:pt x="281" y="955"/>
                  </a:cubicBezTo>
                  <a:cubicBezTo>
                    <a:pt x="112" y="1292"/>
                    <a:pt x="0" y="1629"/>
                    <a:pt x="0" y="2022"/>
                  </a:cubicBezTo>
                  <a:cubicBezTo>
                    <a:pt x="0" y="3707"/>
                    <a:pt x="1910" y="4774"/>
                    <a:pt x="3370" y="3820"/>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510;p50">
              <a:extLst>
                <a:ext uri="{FF2B5EF4-FFF2-40B4-BE49-F238E27FC236}">
                  <a16:creationId xmlns:a16="http://schemas.microsoft.com/office/drawing/2014/main" id="{D85DC747-3A1B-8AEF-415F-AC877C84F853}"/>
                </a:ext>
              </a:extLst>
            </p:cNvPr>
            <p:cNvSpPr/>
            <p:nvPr/>
          </p:nvSpPr>
          <p:spPr>
            <a:xfrm>
              <a:off x="4895074" y="1510498"/>
              <a:ext cx="727898" cy="728009"/>
            </a:xfrm>
            <a:custGeom>
              <a:avLst/>
              <a:gdLst/>
              <a:ahLst/>
              <a:cxnLst/>
              <a:rect l="l" t="t" r="r" b="b"/>
              <a:pathLst>
                <a:path w="6572" h="6573" extrusionOk="0">
                  <a:moveTo>
                    <a:pt x="3763" y="1"/>
                  </a:moveTo>
                  <a:cubicBezTo>
                    <a:pt x="1292" y="1"/>
                    <a:pt x="0" y="3034"/>
                    <a:pt x="1797" y="4775"/>
                  </a:cubicBezTo>
                  <a:cubicBezTo>
                    <a:pt x="3539" y="6572"/>
                    <a:pt x="6571" y="5280"/>
                    <a:pt x="6571" y="2809"/>
                  </a:cubicBezTo>
                  <a:cubicBezTo>
                    <a:pt x="6571" y="1237"/>
                    <a:pt x="5336" y="1"/>
                    <a:pt x="3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511;p50">
              <a:extLst>
                <a:ext uri="{FF2B5EF4-FFF2-40B4-BE49-F238E27FC236}">
                  <a16:creationId xmlns:a16="http://schemas.microsoft.com/office/drawing/2014/main" id="{C7D0FC0B-32A0-1EB1-9C2A-7219D8520C7A}"/>
                </a:ext>
              </a:extLst>
            </p:cNvPr>
            <p:cNvSpPr/>
            <p:nvPr/>
          </p:nvSpPr>
          <p:spPr>
            <a:xfrm>
              <a:off x="4926196" y="1435849"/>
              <a:ext cx="665653" cy="690684"/>
            </a:xfrm>
            <a:custGeom>
              <a:avLst/>
              <a:gdLst/>
              <a:ahLst/>
              <a:cxnLst/>
              <a:rect l="l" t="t" r="r" b="b"/>
              <a:pathLst>
                <a:path w="6010" h="6236" extrusionOk="0">
                  <a:moveTo>
                    <a:pt x="1011" y="2079"/>
                  </a:moveTo>
                  <a:cubicBezTo>
                    <a:pt x="0" y="3932"/>
                    <a:pt x="1348" y="6235"/>
                    <a:pt x="3482" y="6235"/>
                  </a:cubicBezTo>
                  <a:cubicBezTo>
                    <a:pt x="4325" y="6235"/>
                    <a:pt x="5167" y="5842"/>
                    <a:pt x="5673" y="5168"/>
                  </a:cubicBezTo>
                  <a:cubicBezTo>
                    <a:pt x="5897" y="4775"/>
                    <a:pt x="6010" y="4269"/>
                    <a:pt x="6010" y="3820"/>
                  </a:cubicBezTo>
                  <a:cubicBezTo>
                    <a:pt x="6010" y="1180"/>
                    <a:pt x="2696" y="1"/>
                    <a:pt x="1011" y="20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512;p50">
              <a:extLst>
                <a:ext uri="{FF2B5EF4-FFF2-40B4-BE49-F238E27FC236}">
                  <a16:creationId xmlns:a16="http://schemas.microsoft.com/office/drawing/2014/main" id="{1007BAE9-10B8-7618-A0A6-5860AEA14625}"/>
                </a:ext>
              </a:extLst>
            </p:cNvPr>
            <p:cNvSpPr/>
            <p:nvPr/>
          </p:nvSpPr>
          <p:spPr>
            <a:xfrm>
              <a:off x="5038170" y="1666109"/>
              <a:ext cx="423094" cy="423094"/>
            </a:xfrm>
            <a:custGeom>
              <a:avLst/>
              <a:gdLst/>
              <a:ahLst/>
              <a:cxnLst/>
              <a:rect l="l" t="t" r="r" b="b"/>
              <a:pathLst>
                <a:path w="3820" h="3820" extrusionOk="0">
                  <a:moveTo>
                    <a:pt x="2190" y="0"/>
                  </a:moveTo>
                  <a:cubicBezTo>
                    <a:pt x="730" y="0"/>
                    <a:pt x="0" y="1741"/>
                    <a:pt x="1011" y="2808"/>
                  </a:cubicBezTo>
                  <a:cubicBezTo>
                    <a:pt x="2078" y="3819"/>
                    <a:pt x="3819" y="3089"/>
                    <a:pt x="3819" y="1629"/>
                  </a:cubicBezTo>
                  <a:cubicBezTo>
                    <a:pt x="3819" y="730"/>
                    <a:pt x="3089" y="0"/>
                    <a:pt x="2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513;p50">
              <a:extLst>
                <a:ext uri="{FF2B5EF4-FFF2-40B4-BE49-F238E27FC236}">
                  <a16:creationId xmlns:a16="http://schemas.microsoft.com/office/drawing/2014/main" id="{2B427691-7BB2-493D-B84C-7FF955E28FDC}"/>
                </a:ext>
              </a:extLst>
            </p:cNvPr>
            <p:cNvSpPr/>
            <p:nvPr/>
          </p:nvSpPr>
          <p:spPr>
            <a:xfrm>
              <a:off x="5069181" y="1641189"/>
              <a:ext cx="423204" cy="416891"/>
            </a:xfrm>
            <a:custGeom>
              <a:avLst/>
              <a:gdLst/>
              <a:ahLst/>
              <a:cxnLst/>
              <a:rect l="l" t="t" r="r" b="b"/>
              <a:pathLst>
                <a:path w="3821" h="3764" extrusionOk="0">
                  <a:moveTo>
                    <a:pt x="2191" y="0"/>
                  </a:moveTo>
                  <a:cubicBezTo>
                    <a:pt x="731" y="0"/>
                    <a:pt x="1" y="1741"/>
                    <a:pt x="1068" y="2752"/>
                  </a:cubicBezTo>
                  <a:cubicBezTo>
                    <a:pt x="2079" y="3763"/>
                    <a:pt x="3820" y="3033"/>
                    <a:pt x="3820" y="1629"/>
                  </a:cubicBezTo>
                  <a:cubicBezTo>
                    <a:pt x="3820" y="731"/>
                    <a:pt x="3090" y="0"/>
                    <a:pt x="2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514;p50">
              <a:extLst>
                <a:ext uri="{FF2B5EF4-FFF2-40B4-BE49-F238E27FC236}">
                  <a16:creationId xmlns:a16="http://schemas.microsoft.com/office/drawing/2014/main" id="{FA36556D-7736-3467-5F81-133F5A555016}"/>
                </a:ext>
              </a:extLst>
            </p:cNvPr>
            <p:cNvSpPr/>
            <p:nvPr/>
          </p:nvSpPr>
          <p:spPr>
            <a:xfrm>
              <a:off x="5131426" y="1672312"/>
              <a:ext cx="379566" cy="323523"/>
            </a:xfrm>
            <a:custGeom>
              <a:avLst/>
              <a:gdLst/>
              <a:ahLst/>
              <a:cxnLst/>
              <a:rect l="l" t="t" r="r" b="b"/>
              <a:pathLst>
                <a:path w="3427" h="2921" extrusionOk="0">
                  <a:moveTo>
                    <a:pt x="337" y="337"/>
                  </a:moveTo>
                  <a:cubicBezTo>
                    <a:pt x="113" y="618"/>
                    <a:pt x="0" y="955"/>
                    <a:pt x="0" y="1348"/>
                  </a:cubicBezTo>
                  <a:cubicBezTo>
                    <a:pt x="0" y="2191"/>
                    <a:pt x="731" y="2921"/>
                    <a:pt x="1629" y="2921"/>
                  </a:cubicBezTo>
                  <a:cubicBezTo>
                    <a:pt x="1966" y="2921"/>
                    <a:pt x="2303" y="2808"/>
                    <a:pt x="2584" y="2640"/>
                  </a:cubicBezTo>
                  <a:cubicBezTo>
                    <a:pt x="3427" y="1573"/>
                    <a:pt x="2640" y="0"/>
                    <a:pt x="1348" y="0"/>
                  </a:cubicBezTo>
                  <a:cubicBezTo>
                    <a:pt x="955" y="0"/>
                    <a:pt x="618" y="113"/>
                    <a:pt x="337" y="33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515;p50">
              <a:extLst>
                <a:ext uri="{FF2B5EF4-FFF2-40B4-BE49-F238E27FC236}">
                  <a16:creationId xmlns:a16="http://schemas.microsoft.com/office/drawing/2014/main" id="{D6F3824B-8297-9CAD-64D3-68A0CE0BD3C9}"/>
                </a:ext>
              </a:extLst>
            </p:cNvPr>
            <p:cNvSpPr/>
            <p:nvPr/>
          </p:nvSpPr>
          <p:spPr>
            <a:xfrm>
              <a:off x="5156346" y="1622472"/>
              <a:ext cx="298713" cy="398284"/>
            </a:xfrm>
            <a:custGeom>
              <a:avLst/>
              <a:gdLst/>
              <a:ahLst/>
              <a:cxnLst/>
              <a:rect l="l" t="t" r="r" b="b"/>
              <a:pathLst>
                <a:path w="2697" h="3596" extrusionOk="0">
                  <a:moveTo>
                    <a:pt x="2528" y="2865"/>
                  </a:moveTo>
                  <a:cubicBezTo>
                    <a:pt x="2640" y="2641"/>
                    <a:pt x="2696" y="2360"/>
                    <a:pt x="2696" y="2079"/>
                  </a:cubicBezTo>
                  <a:cubicBezTo>
                    <a:pt x="2696" y="787"/>
                    <a:pt x="1292" y="1"/>
                    <a:pt x="225" y="731"/>
                  </a:cubicBezTo>
                  <a:cubicBezTo>
                    <a:pt x="56" y="956"/>
                    <a:pt x="0" y="1237"/>
                    <a:pt x="0" y="1517"/>
                  </a:cubicBezTo>
                  <a:cubicBezTo>
                    <a:pt x="0" y="2809"/>
                    <a:pt x="1404" y="3595"/>
                    <a:pt x="2528" y="2865"/>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516;p50">
              <a:extLst>
                <a:ext uri="{FF2B5EF4-FFF2-40B4-BE49-F238E27FC236}">
                  <a16:creationId xmlns:a16="http://schemas.microsoft.com/office/drawing/2014/main" id="{8C673CCB-1E09-4C45-E128-97FE3B2D1CE2}"/>
                </a:ext>
              </a:extLst>
            </p:cNvPr>
            <p:cNvSpPr/>
            <p:nvPr/>
          </p:nvSpPr>
          <p:spPr>
            <a:xfrm>
              <a:off x="4310284" y="2368962"/>
              <a:ext cx="547585" cy="547585"/>
            </a:xfrm>
            <a:custGeom>
              <a:avLst/>
              <a:gdLst/>
              <a:ahLst/>
              <a:cxnLst/>
              <a:rect l="l" t="t" r="r" b="b"/>
              <a:pathLst>
                <a:path w="4944" h="4944" extrusionOk="0">
                  <a:moveTo>
                    <a:pt x="2809" y="1"/>
                  </a:moveTo>
                  <a:cubicBezTo>
                    <a:pt x="956" y="1"/>
                    <a:pt x="1" y="2247"/>
                    <a:pt x="1349" y="3595"/>
                  </a:cubicBezTo>
                  <a:cubicBezTo>
                    <a:pt x="2641" y="4943"/>
                    <a:pt x="4943" y="3988"/>
                    <a:pt x="4943" y="2135"/>
                  </a:cubicBezTo>
                  <a:cubicBezTo>
                    <a:pt x="4943" y="955"/>
                    <a:pt x="3988" y="1"/>
                    <a:pt x="2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17;p50">
              <a:extLst>
                <a:ext uri="{FF2B5EF4-FFF2-40B4-BE49-F238E27FC236}">
                  <a16:creationId xmlns:a16="http://schemas.microsoft.com/office/drawing/2014/main" id="{01BFE42C-B04D-B310-5A4F-6F108CC0414A}"/>
                </a:ext>
              </a:extLst>
            </p:cNvPr>
            <p:cNvSpPr/>
            <p:nvPr/>
          </p:nvSpPr>
          <p:spPr>
            <a:xfrm>
              <a:off x="4248150" y="2306718"/>
              <a:ext cx="591002" cy="703089"/>
            </a:xfrm>
            <a:custGeom>
              <a:avLst/>
              <a:gdLst/>
              <a:ahLst/>
              <a:cxnLst/>
              <a:rect l="l" t="t" r="r" b="b"/>
              <a:pathLst>
                <a:path w="5336" h="6348" extrusionOk="0">
                  <a:moveTo>
                    <a:pt x="1517" y="1630"/>
                  </a:moveTo>
                  <a:cubicBezTo>
                    <a:pt x="0" y="3989"/>
                    <a:pt x="3482" y="6348"/>
                    <a:pt x="5055" y="3989"/>
                  </a:cubicBezTo>
                  <a:cubicBezTo>
                    <a:pt x="5223" y="3652"/>
                    <a:pt x="5336" y="3315"/>
                    <a:pt x="5336" y="2978"/>
                  </a:cubicBezTo>
                  <a:cubicBezTo>
                    <a:pt x="5336" y="900"/>
                    <a:pt x="2752" y="1"/>
                    <a:pt x="1517" y="16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518;p50">
              <a:extLst>
                <a:ext uri="{FF2B5EF4-FFF2-40B4-BE49-F238E27FC236}">
                  <a16:creationId xmlns:a16="http://schemas.microsoft.com/office/drawing/2014/main" id="{1285FB69-D10E-3B1F-66A2-92809C2A5FAC}"/>
                </a:ext>
              </a:extLst>
            </p:cNvPr>
            <p:cNvSpPr/>
            <p:nvPr/>
          </p:nvSpPr>
          <p:spPr>
            <a:xfrm>
              <a:off x="4416055" y="2487138"/>
              <a:ext cx="317320" cy="323633"/>
            </a:xfrm>
            <a:custGeom>
              <a:avLst/>
              <a:gdLst/>
              <a:ahLst/>
              <a:cxnLst/>
              <a:rect l="l" t="t" r="r" b="b"/>
              <a:pathLst>
                <a:path w="2865" h="2922" extrusionOk="0">
                  <a:moveTo>
                    <a:pt x="1629" y="1"/>
                  </a:moveTo>
                  <a:cubicBezTo>
                    <a:pt x="562" y="1"/>
                    <a:pt x="1" y="1349"/>
                    <a:pt x="787" y="2135"/>
                  </a:cubicBezTo>
                  <a:cubicBezTo>
                    <a:pt x="1517" y="2921"/>
                    <a:pt x="2865" y="2360"/>
                    <a:pt x="2865" y="1236"/>
                  </a:cubicBezTo>
                  <a:cubicBezTo>
                    <a:pt x="2865" y="562"/>
                    <a:pt x="2303"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519;p50">
              <a:extLst>
                <a:ext uri="{FF2B5EF4-FFF2-40B4-BE49-F238E27FC236}">
                  <a16:creationId xmlns:a16="http://schemas.microsoft.com/office/drawing/2014/main" id="{E2ADE68A-78E4-A6B6-B950-27F6162EFDFB}"/>
                </a:ext>
              </a:extLst>
            </p:cNvPr>
            <p:cNvSpPr/>
            <p:nvPr/>
          </p:nvSpPr>
          <p:spPr>
            <a:xfrm>
              <a:off x="4440975" y="2468531"/>
              <a:ext cx="317320" cy="317320"/>
            </a:xfrm>
            <a:custGeom>
              <a:avLst/>
              <a:gdLst/>
              <a:ahLst/>
              <a:cxnLst/>
              <a:rect l="l" t="t" r="r" b="b"/>
              <a:pathLst>
                <a:path w="2865" h="2865" extrusionOk="0">
                  <a:moveTo>
                    <a:pt x="1629" y="0"/>
                  </a:moveTo>
                  <a:cubicBezTo>
                    <a:pt x="562" y="0"/>
                    <a:pt x="0" y="1348"/>
                    <a:pt x="787" y="2078"/>
                  </a:cubicBezTo>
                  <a:cubicBezTo>
                    <a:pt x="1573" y="2865"/>
                    <a:pt x="2865" y="2303"/>
                    <a:pt x="2865" y="1236"/>
                  </a:cubicBezTo>
                  <a:cubicBezTo>
                    <a:pt x="2865" y="562"/>
                    <a:pt x="2303" y="0"/>
                    <a:pt x="1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520;p50">
              <a:extLst>
                <a:ext uri="{FF2B5EF4-FFF2-40B4-BE49-F238E27FC236}">
                  <a16:creationId xmlns:a16="http://schemas.microsoft.com/office/drawing/2014/main" id="{743765C0-DC3F-D76B-47E7-1294A9FBCBB2}"/>
                </a:ext>
              </a:extLst>
            </p:cNvPr>
            <p:cNvSpPr/>
            <p:nvPr/>
          </p:nvSpPr>
          <p:spPr>
            <a:xfrm>
              <a:off x="4447178" y="2493340"/>
              <a:ext cx="292511" cy="255185"/>
            </a:xfrm>
            <a:custGeom>
              <a:avLst/>
              <a:gdLst/>
              <a:ahLst/>
              <a:cxnLst/>
              <a:rect l="l" t="t" r="r" b="b"/>
              <a:pathLst>
                <a:path w="2641" h="2304" extrusionOk="0">
                  <a:moveTo>
                    <a:pt x="618" y="282"/>
                  </a:moveTo>
                  <a:cubicBezTo>
                    <a:pt x="0" y="1068"/>
                    <a:pt x="562" y="2248"/>
                    <a:pt x="1573" y="2248"/>
                  </a:cubicBezTo>
                  <a:cubicBezTo>
                    <a:pt x="2135" y="2304"/>
                    <a:pt x="2640" y="1798"/>
                    <a:pt x="2528" y="1237"/>
                  </a:cubicBezTo>
                  <a:cubicBezTo>
                    <a:pt x="2528" y="563"/>
                    <a:pt x="2022" y="1"/>
                    <a:pt x="1348" y="1"/>
                  </a:cubicBezTo>
                  <a:cubicBezTo>
                    <a:pt x="1068" y="1"/>
                    <a:pt x="787" y="113"/>
                    <a:pt x="562" y="28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21;p50">
              <a:extLst>
                <a:ext uri="{FF2B5EF4-FFF2-40B4-BE49-F238E27FC236}">
                  <a16:creationId xmlns:a16="http://schemas.microsoft.com/office/drawing/2014/main" id="{4821E0E5-BAE8-03FD-564B-79F8481E79B8}"/>
                </a:ext>
              </a:extLst>
            </p:cNvPr>
            <p:cNvSpPr/>
            <p:nvPr/>
          </p:nvSpPr>
          <p:spPr>
            <a:xfrm>
              <a:off x="4503109" y="2493340"/>
              <a:ext cx="230265" cy="230376"/>
            </a:xfrm>
            <a:custGeom>
              <a:avLst/>
              <a:gdLst/>
              <a:ahLst/>
              <a:cxnLst/>
              <a:rect l="l" t="t" r="r" b="b"/>
              <a:pathLst>
                <a:path w="2079" h="2080" extrusionOk="0">
                  <a:moveTo>
                    <a:pt x="1910" y="1854"/>
                  </a:moveTo>
                  <a:cubicBezTo>
                    <a:pt x="2023" y="1686"/>
                    <a:pt x="2079" y="1461"/>
                    <a:pt x="2079" y="1237"/>
                  </a:cubicBezTo>
                  <a:cubicBezTo>
                    <a:pt x="2079" y="563"/>
                    <a:pt x="1517" y="1"/>
                    <a:pt x="843" y="1"/>
                  </a:cubicBezTo>
                  <a:cubicBezTo>
                    <a:pt x="619" y="1"/>
                    <a:pt x="338" y="57"/>
                    <a:pt x="169" y="226"/>
                  </a:cubicBezTo>
                  <a:cubicBezTo>
                    <a:pt x="57" y="394"/>
                    <a:pt x="1" y="619"/>
                    <a:pt x="1" y="843"/>
                  </a:cubicBezTo>
                  <a:cubicBezTo>
                    <a:pt x="1" y="1517"/>
                    <a:pt x="563" y="2079"/>
                    <a:pt x="1236" y="2079"/>
                  </a:cubicBezTo>
                  <a:cubicBezTo>
                    <a:pt x="1461" y="2079"/>
                    <a:pt x="1686" y="1967"/>
                    <a:pt x="1910" y="1854"/>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22;p50">
              <a:extLst>
                <a:ext uri="{FF2B5EF4-FFF2-40B4-BE49-F238E27FC236}">
                  <a16:creationId xmlns:a16="http://schemas.microsoft.com/office/drawing/2014/main" id="{D1A2BBD1-F0A7-DC30-0186-2DF89448EFB4}"/>
                </a:ext>
              </a:extLst>
            </p:cNvPr>
            <p:cNvSpPr/>
            <p:nvPr/>
          </p:nvSpPr>
          <p:spPr>
            <a:xfrm rot="3647001">
              <a:off x="3738613" y="2647042"/>
              <a:ext cx="528870" cy="578600"/>
            </a:xfrm>
            <a:custGeom>
              <a:avLst/>
              <a:gdLst/>
              <a:ahLst/>
              <a:cxnLst/>
              <a:rect l="l" t="t" r="r" b="b"/>
              <a:pathLst>
                <a:path w="4775" h="5224" extrusionOk="0">
                  <a:moveTo>
                    <a:pt x="2359" y="0"/>
                  </a:moveTo>
                  <a:cubicBezTo>
                    <a:pt x="1067" y="0"/>
                    <a:pt x="0" y="1405"/>
                    <a:pt x="0" y="3202"/>
                  </a:cubicBezTo>
                  <a:cubicBezTo>
                    <a:pt x="0" y="3932"/>
                    <a:pt x="169" y="4606"/>
                    <a:pt x="562" y="5224"/>
                  </a:cubicBezTo>
                  <a:cubicBezTo>
                    <a:pt x="562" y="5111"/>
                    <a:pt x="618" y="4999"/>
                    <a:pt x="618" y="4887"/>
                  </a:cubicBezTo>
                  <a:cubicBezTo>
                    <a:pt x="506" y="4550"/>
                    <a:pt x="450" y="4157"/>
                    <a:pt x="450" y="3763"/>
                  </a:cubicBezTo>
                  <a:cubicBezTo>
                    <a:pt x="450" y="2359"/>
                    <a:pt x="1292" y="1180"/>
                    <a:pt x="2359" y="1180"/>
                  </a:cubicBezTo>
                  <a:cubicBezTo>
                    <a:pt x="3426" y="1180"/>
                    <a:pt x="4325" y="2359"/>
                    <a:pt x="4325" y="3763"/>
                  </a:cubicBezTo>
                  <a:cubicBezTo>
                    <a:pt x="4325" y="4157"/>
                    <a:pt x="4269" y="4550"/>
                    <a:pt x="4100" y="4887"/>
                  </a:cubicBezTo>
                  <a:cubicBezTo>
                    <a:pt x="4156" y="4999"/>
                    <a:pt x="4213" y="5111"/>
                    <a:pt x="4213" y="5224"/>
                  </a:cubicBezTo>
                  <a:cubicBezTo>
                    <a:pt x="4606" y="4606"/>
                    <a:pt x="4774" y="3932"/>
                    <a:pt x="4774" y="3202"/>
                  </a:cubicBezTo>
                  <a:cubicBezTo>
                    <a:pt x="4774" y="1461"/>
                    <a:pt x="3707" y="0"/>
                    <a:pt x="23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23;p50">
              <a:extLst>
                <a:ext uri="{FF2B5EF4-FFF2-40B4-BE49-F238E27FC236}">
                  <a16:creationId xmlns:a16="http://schemas.microsoft.com/office/drawing/2014/main" id="{26182DE0-6939-2E5B-6739-2273C4A0B2ED}"/>
                </a:ext>
              </a:extLst>
            </p:cNvPr>
            <p:cNvSpPr/>
            <p:nvPr/>
          </p:nvSpPr>
          <p:spPr>
            <a:xfrm>
              <a:off x="6332018" y="3284299"/>
              <a:ext cx="230265" cy="827469"/>
            </a:xfrm>
            <a:custGeom>
              <a:avLst/>
              <a:gdLst/>
              <a:ahLst/>
              <a:cxnLst/>
              <a:rect l="l" t="t" r="r" b="b"/>
              <a:pathLst>
                <a:path w="2079" h="7471" extrusionOk="0">
                  <a:moveTo>
                    <a:pt x="1067" y="57"/>
                  </a:moveTo>
                  <a:lnTo>
                    <a:pt x="1067" y="57"/>
                  </a:lnTo>
                  <a:cubicBezTo>
                    <a:pt x="506" y="57"/>
                    <a:pt x="56" y="506"/>
                    <a:pt x="56" y="1068"/>
                  </a:cubicBezTo>
                  <a:lnTo>
                    <a:pt x="56" y="6460"/>
                  </a:lnTo>
                  <a:cubicBezTo>
                    <a:pt x="0" y="7021"/>
                    <a:pt x="506" y="7471"/>
                    <a:pt x="1067" y="7471"/>
                  </a:cubicBezTo>
                  <a:lnTo>
                    <a:pt x="1067" y="7471"/>
                  </a:lnTo>
                  <a:cubicBezTo>
                    <a:pt x="1629" y="7471"/>
                    <a:pt x="2078" y="7021"/>
                    <a:pt x="2078" y="6460"/>
                  </a:cubicBezTo>
                  <a:lnTo>
                    <a:pt x="2078" y="1068"/>
                  </a:lnTo>
                  <a:cubicBezTo>
                    <a:pt x="2078" y="450"/>
                    <a:pt x="1629" y="1"/>
                    <a:pt x="10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4;p50">
              <a:extLst>
                <a:ext uri="{FF2B5EF4-FFF2-40B4-BE49-F238E27FC236}">
                  <a16:creationId xmlns:a16="http://schemas.microsoft.com/office/drawing/2014/main" id="{951CD32C-0F59-9897-9F8A-5F412478FCA3}"/>
                </a:ext>
              </a:extLst>
            </p:cNvPr>
            <p:cNvSpPr/>
            <p:nvPr/>
          </p:nvSpPr>
          <p:spPr>
            <a:xfrm>
              <a:off x="5703701" y="4479545"/>
              <a:ext cx="2874046" cy="640843"/>
            </a:xfrm>
            <a:custGeom>
              <a:avLst/>
              <a:gdLst/>
              <a:ahLst/>
              <a:cxnLst/>
              <a:rect l="l" t="t" r="r" b="b"/>
              <a:pathLst>
                <a:path w="25949" h="5786" extrusionOk="0">
                  <a:moveTo>
                    <a:pt x="25949" y="0"/>
                  </a:moveTo>
                  <a:lnTo>
                    <a:pt x="1" y="0"/>
                  </a:lnTo>
                  <a:lnTo>
                    <a:pt x="1" y="5785"/>
                  </a:lnTo>
                  <a:lnTo>
                    <a:pt x="25949" y="5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25;p50">
              <a:extLst>
                <a:ext uri="{FF2B5EF4-FFF2-40B4-BE49-F238E27FC236}">
                  <a16:creationId xmlns:a16="http://schemas.microsoft.com/office/drawing/2014/main" id="{E7B545DD-C5AF-33F7-9E0C-1446F7CF9205}"/>
                </a:ext>
              </a:extLst>
            </p:cNvPr>
            <p:cNvSpPr/>
            <p:nvPr/>
          </p:nvSpPr>
          <p:spPr>
            <a:xfrm>
              <a:off x="5703701" y="4479545"/>
              <a:ext cx="2874046" cy="130694"/>
            </a:xfrm>
            <a:custGeom>
              <a:avLst/>
              <a:gdLst/>
              <a:ahLst/>
              <a:cxnLst/>
              <a:rect l="l" t="t" r="r" b="b"/>
              <a:pathLst>
                <a:path w="25949" h="1180" extrusionOk="0">
                  <a:moveTo>
                    <a:pt x="25949" y="0"/>
                  </a:moveTo>
                  <a:lnTo>
                    <a:pt x="1" y="0"/>
                  </a:lnTo>
                  <a:lnTo>
                    <a:pt x="1" y="1180"/>
                  </a:lnTo>
                  <a:lnTo>
                    <a:pt x="25949" y="118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26;p50">
              <a:extLst>
                <a:ext uri="{FF2B5EF4-FFF2-40B4-BE49-F238E27FC236}">
                  <a16:creationId xmlns:a16="http://schemas.microsoft.com/office/drawing/2014/main" id="{B5914081-3ABF-AF68-16F0-282D4F422611}"/>
                </a:ext>
              </a:extLst>
            </p:cNvPr>
            <p:cNvSpPr/>
            <p:nvPr/>
          </p:nvSpPr>
          <p:spPr>
            <a:xfrm>
              <a:off x="5597929" y="3942794"/>
              <a:ext cx="3079391" cy="553677"/>
            </a:xfrm>
            <a:custGeom>
              <a:avLst/>
              <a:gdLst/>
              <a:ahLst/>
              <a:cxnLst/>
              <a:rect l="l" t="t" r="r" b="b"/>
              <a:pathLst>
                <a:path w="27803" h="4999" extrusionOk="0">
                  <a:moveTo>
                    <a:pt x="27802" y="0"/>
                  </a:moveTo>
                  <a:lnTo>
                    <a:pt x="1" y="0"/>
                  </a:lnTo>
                  <a:lnTo>
                    <a:pt x="1" y="4999"/>
                  </a:lnTo>
                  <a:lnTo>
                    <a:pt x="27802" y="499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27;p50">
              <a:extLst>
                <a:ext uri="{FF2B5EF4-FFF2-40B4-BE49-F238E27FC236}">
                  <a16:creationId xmlns:a16="http://schemas.microsoft.com/office/drawing/2014/main" id="{B4F6D2A6-96B0-099C-55A7-0373D15185E4}"/>
                </a:ext>
              </a:extLst>
            </p:cNvPr>
            <p:cNvSpPr/>
            <p:nvPr/>
          </p:nvSpPr>
          <p:spPr>
            <a:xfrm>
              <a:off x="5597929" y="3973916"/>
              <a:ext cx="3054470" cy="522554"/>
            </a:xfrm>
            <a:custGeom>
              <a:avLst/>
              <a:gdLst/>
              <a:ahLst/>
              <a:cxnLst/>
              <a:rect l="l" t="t" r="r" b="b"/>
              <a:pathLst>
                <a:path w="27578" h="4718" extrusionOk="0">
                  <a:moveTo>
                    <a:pt x="1" y="0"/>
                  </a:moveTo>
                  <a:lnTo>
                    <a:pt x="1" y="4718"/>
                  </a:lnTo>
                  <a:lnTo>
                    <a:pt x="27578" y="4718"/>
                  </a:lnTo>
                  <a:lnTo>
                    <a:pt x="27578"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28;p50">
              <a:extLst>
                <a:ext uri="{FF2B5EF4-FFF2-40B4-BE49-F238E27FC236}">
                  <a16:creationId xmlns:a16="http://schemas.microsoft.com/office/drawing/2014/main" id="{66A9F523-E61B-2199-56DF-D1599955B129}"/>
                </a:ext>
              </a:extLst>
            </p:cNvPr>
            <p:cNvSpPr/>
            <p:nvPr/>
          </p:nvSpPr>
          <p:spPr>
            <a:xfrm>
              <a:off x="6058230" y="3973916"/>
              <a:ext cx="1175912" cy="205344"/>
            </a:xfrm>
            <a:custGeom>
              <a:avLst/>
              <a:gdLst/>
              <a:ahLst/>
              <a:cxnLst/>
              <a:rect l="l" t="t" r="r" b="b"/>
              <a:pathLst>
                <a:path w="10617" h="1854" extrusionOk="0">
                  <a:moveTo>
                    <a:pt x="1" y="0"/>
                  </a:moveTo>
                  <a:lnTo>
                    <a:pt x="1" y="393"/>
                  </a:lnTo>
                  <a:cubicBezTo>
                    <a:pt x="1" y="1236"/>
                    <a:pt x="619" y="1854"/>
                    <a:pt x="1461" y="1854"/>
                  </a:cubicBezTo>
                  <a:lnTo>
                    <a:pt x="9156" y="1854"/>
                  </a:lnTo>
                  <a:cubicBezTo>
                    <a:pt x="9998" y="1854"/>
                    <a:pt x="10616" y="1236"/>
                    <a:pt x="10616" y="393"/>
                  </a:cubicBezTo>
                  <a:lnTo>
                    <a:pt x="10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529;p50">
              <a:extLst>
                <a:ext uri="{FF2B5EF4-FFF2-40B4-BE49-F238E27FC236}">
                  <a16:creationId xmlns:a16="http://schemas.microsoft.com/office/drawing/2014/main" id="{ADD57E8A-EA52-0717-92B2-AB8C6AD3EA52}"/>
                </a:ext>
              </a:extLst>
            </p:cNvPr>
            <p:cNvSpPr/>
            <p:nvPr/>
          </p:nvSpPr>
          <p:spPr>
            <a:xfrm>
              <a:off x="6916697" y="4017443"/>
              <a:ext cx="143209" cy="62246"/>
            </a:xfrm>
            <a:custGeom>
              <a:avLst/>
              <a:gdLst/>
              <a:ahLst/>
              <a:cxnLst/>
              <a:rect l="l" t="t" r="r" b="b"/>
              <a:pathLst>
                <a:path w="1293" h="562" extrusionOk="0">
                  <a:moveTo>
                    <a:pt x="1292" y="0"/>
                  </a:moveTo>
                  <a:lnTo>
                    <a:pt x="1" y="0"/>
                  </a:lnTo>
                  <a:lnTo>
                    <a:pt x="1" y="562"/>
                  </a:lnTo>
                  <a:lnTo>
                    <a:pt x="1292" y="56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530;p50">
              <a:extLst>
                <a:ext uri="{FF2B5EF4-FFF2-40B4-BE49-F238E27FC236}">
                  <a16:creationId xmlns:a16="http://schemas.microsoft.com/office/drawing/2014/main" id="{506FC88A-8179-695A-EF73-ABADFE113225}"/>
                </a:ext>
              </a:extLst>
            </p:cNvPr>
            <p:cNvSpPr/>
            <p:nvPr/>
          </p:nvSpPr>
          <p:spPr>
            <a:xfrm>
              <a:off x="6736276" y="4017443"/>
              <a:ext cx="143209" cy="62246"/>
            </a:xfrm>
            <a:custGeom>
              <a:avLst/>
              <a:gdLst/>
              <a:ahLst/>
              <a:cxnLst/>
              <a:rect l="l" t="t" r="r" b="b"/>
              <a:pathLst>
                <a:path w="1293" h="562" extrusionOk="0">
                  <a:moveTo>
                    <a:pt x="1293" y="0"/>
                  </a:moveTo>
                  <a:lnTo>
                    <a:pt x="1" y="0"/>
                  </a:lnTo>
                  <a:lnTo>
                    <a:pt x="1" y="562"/>
                  </a:lnTo>
                  <a:lnTo>
                    <a:pt x="1293" y="56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531;p50">
              <a:extLst>
                <a:ext uri="{FF2B5EF4-FFF2-40B4-BE49-F238E27FC236}">
                  <a16:creationId xmlns:a16="http://schemas.microsoft.com/office/drawing/2014/main" id="{2B4E05CF-4595-5639-2EEA-95E748AF11CD}"/>
                </a:ext>
              </a:extLst>
            </p:cNvPr>
            <p:cNvSpPr/>
            <p:nvPr/>
          </p:nvSpPr>
          <p:spPr>
            <a:xfrm>
              <a:off x="6555965" y="4017443"/>
              <a:ext cx="143099" cy="62246"/>
            </a:xfrm>
            <a:custGeom>
              <a:avLst/>
              <a:gdLst/>
              <a:ahLst/>
              <a:cxnLst/>
              <a:rect l="l" t="t" r="r" b="b"/>
              <a:pathLst>
                <a:path w="1292" h="562" extrusionOk="0">
                  <a:moveTo>
                    <a:pt x="1292" y="0"/>
                  </a:moveTo>
                  <a:lnTo>
                    <a:pt x="0" y="0"/>
                  </a:lnTo>
                  <a:lnTo>
                    <a:pt x="0" y="562"/>
                  </a:lnTo>
                  <a:lnTo>
                    <a:pt x="1292" y="56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532;p50">
              <a:extLst>
                <a:ext uri="{FF2B5EF4-FFF2-40B4-BE49-F238E27FC236}">
                  <a16:creationId xmlns:a16="http://schemas.microsoft.com/office/drawing/2014/main" id="{A176012C-185F-1B54-5C98-1CBDDB1B7A6C}"/>
                </a:ext>
              </a:extLst>
            </p:cNvPr>
            <p:cNvSpPr/>
            <p:nvPr/>
          </p:nvSpPr>
          <p:spPr>
            <a:xfrm>
              <a:off x="6375544" y="4017443"/>
              <a:ext cx="136896" cy="62246"/>
            </a:xfrm>
            <a:custGeom>
              <a:avLst/>
              <a:gdLst/>
              <a:ahLst/>
              <a:cxnLst/>
              <a:rect l="l" t="t" r="r" b="b"/>
              <a:pathLst>
                <a:path w="1236" h="562" extrusionOk="0">
                  <a:moveTo>
                    <a:pt x="1236" y="0"/>
                  </a:moveTo>
                  <a:lnTo>
                    <a:pt x="0" y="0"/>
                  </a:lnTo>
                  <a:lnTo>
                    <a:pt x="0" y="562"/>
                  </a:lnTo>
                  <a:lnTo>
                    <a:pt x="1236" y="56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533;p50">
              <a:extLst>
                <a:ext uri="{FF2B5EF4-FFF2-40B4-BE49-F238E27FC236}">
                  <a16:creationId xmlns:a16="http://schemas.microsoft.com/office/drawing/2014/main" id="{37BF7030-71DD-F7F3-4A68-8A1087147691}"/>
                </a:ext>
              </a:extLst>
            </p:cNvPr>
            <p:cNvSpPr/>
            <p:nvPr/>
          </p:nvSpPr>
          <p:spPr>
            <a:xfrm>
              <a:off x="6195124" y="4017443"/>
              <a:ext cx="137007" cy="62246"/>
            </a:xfrm>
            <a:custGeom>
              <a:avLst/>
              <a:gdLst/>
              <a:ahLst/>
              <a:cxnLst/>
              <a:rect l="l" t="t" r="r" b="b"/>
              <a:pathLst>
                <a:path w="1237" h="562" extrusionOk="0">
                  <a:moveTo>
                    <a:pt x="1236" y="0"/>
                  </a:moveTo>
                  <a:lnTo>
                    <a:pt x="1" y="0"/>
                  </a:lnTo>
                  <a:lnTo>
                    <a:pt x="1" y="562"/>
                  </a:lnTo>
                  <a:lnTo>
                    <a:pt x="1236" y="56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534;p50">
              <a:extLst>
                <a:ext uri="{FF2B5EF4-FFF2-40B4-BE49-F238E27FC236}">
                  <a16:creationId xmlns:a16="http://schemas.microsoft.com/office/drawing/2014/main" id="{E513DBFE-191D-056A-DE0E-70F6499775A7}"/>
                </a:ext>
              </a:extLst>
            </p:cNvPr>
            <p:cNvSpPr/>
            <p:nvPr/>
          </p:nvSpPr>
          <p:spPr>
            <a:xfrm>
              <a:off x="7615991" y="3304426"/>
              <a:ext cx="571416" cy="21020"/>
            </a:xfrm>
            <a:custGeom>
              <a:avLst/>
              <a:gdLst/>
              <a:ahLst/>
              <a:cxnLst/>
              <a:rect l="l" t="t" r="r" b="b"/>
              <a:pathLst>
                <a:path w="7639" h="281" extrusionOk="0">
                  <a:moveTo>
                    <a:pt x="7639" y="0"/>
                  </a:moveTo>
                  <a:lnTo>
                    <a:pt x="0" y="0"/>
                  </a:lnTo>
                  <a:lnTo>
                    <a:pt x="0" y="281"/>
                  </a:lnTo>
                  <a:lnTo>
                    <a:pt x="7639" y="28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535;p50">
              <a:extLst>
                <a:ext uri="{FF2B5EF4-FFF2-40B4-BE49-F238E27FC236}">
                  <a16:creationId xmlns:a16="http://schemas.microsoft.com/office/drawing/2014/main" id="{732A2A2C-AF63-9500-3822-09EAE7329233}"/>
                </a:ext>
              </a:extLst>
            </p:cNvPr>
            <p:cNvSpPr/>
            <p:nvPr/>
          </p:nvSpPr>
          <p:spPr>
            <a:xfrm>
              <a:off x="7615991" y="3371600"/>
              <a:ext cx="571416" cy="21095"/>
            </a:xfrm>
            <a:custGeom>
              <a:avLst/>
              <a:gdLst/>
              <a:ahLst/>
              <a:cxnLst/>
              <a:rect l="l" t="t" r="r" b="b"/>
              <a:pathLst>
                <a:path w="7639" h="282" extrusionOk="0">
                  <a:moveTo>
                    <a:pt x="7639" y="1"/>
                  </a:moveTo>
                  <a:lnTo>
                    <a:pt x="0" y="1"/>
                  </a:lnTo>
                  <a:lnTo>
                    <a:pt x="0" y="282"/>
                  </a:lnTo>
                  <a:lnTo>
                    <a:pt x="7639" y="28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536;p50">
              <a:extLst>
                <a:ext uri="{FF2B5EF4-FFF2-40B4-BE49-F238E27FC236}">
                  <a16:creationId xmlns:a16="http://schemas.microsoft.com/office/drawing/2014/main" id="{95A9C3DD-E0DA-CBA6-7CF9-05984C33A9EC}"/>
                </a:ext>
              </a:extLst>
            </p:cNvPr>
            <p:cNvSpPr/>
            <p:nvPr/>
          </p:nvSpPr>
          <p:spPr>
            <a:xfrm>
              <a:off x="7615991" y="3438848"/>
              <a:ext cx="571416" cy="21095"/>
            </a:xfrm>
            <a:custGeom>
              <a:avLst/>
              <a:gdLst/>
              <a:ahLst/>
              <a:cxnLst/>
              <a:rect l="l" t="t" r="r" b="b"/>
              <a:pathLst>
                <a:path w="7639" h="282" extrusionOk="0">
                  <a:moveTo>
                    <a:pt x="7639" y="0"/>
                  </a:moveTo>
                  <a:lnTo>
                    <a:pt x="0" y="0"/>
                  </a:lnTo>
                  <a:lnTo>
                    <a:pt x="0" y="281"/>
                  </a:lnTo>
                  <a:lnTo>
                    <a:pt x="7639" y="28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537;p50">
              <a:extLst>
                <a:ext uri="{FF2B5EF4-FFF2-40B4-BE49-F238E27FC236}">
                  <a16:creationId xmlns:a16="http://schemas.microsoft.com/office/drawing/2014/main" id="{9AA1DACC-050F-7994-D3D2-B9AB66FC03A9}"/>
                </a:ext>
              </a:extLst>
            </p:cNvPr>
            <p:cNvSpPr/>
            <p:nvPr/>
          </p:nvSpPr>
          <p:spPr>
            <a:xfrm>
              <a:off x="7615991" y="3506096"/>
              <a:ext cx="571416" cy="21020"/>
            </a:xfrm>
            <a:custGeom>
              <a:avLst/>
              <a:gdLst/>
              <a:ahLst/>
              <a:cxnLst/>
              <a:rect l="l" t="t" r="r" b="b"/>
              <a:pathLst>
                <a:path w="7639" h="281" extrusionOk="0">
                  <a:moveTo>
                    <a:pt x="7639" y="0"/>
                  </a:moveTo>
                  <a:lnTo>
                    <a:pt x="0" y="0"/>
                  </a:lnTo>
                  <a:lnTo>
                    <a:pt x="0" y="281"/>
                  </a:lnTo>
                  <a:lnTo>
                    <a:pt x="7639" y="28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538;p50">
              <a:extLst>
                <a:ext uri="{FF2B5EF4-FFF2-40B4-BE49-F238E27FC236}">
                  <a16:creationId xmlns:a16="http://schemas.microsoft.com/office/drawing/2014/main" id="{4D4CAF32-406D-2EF9-1855-DC22CDB60E07}"/>
                </a:ext>
              </a:extLst>
            </p:cNvPr>
            <p:cNvSpPr/>
            <p:nvPr/>
          </p:nvSpPr>
          <p:spPr>
            <a:xfrm>
              <a:off x="7615991" y="3573269"/>
              <a:ext cx="571416" cy="21095"/>
            </a:xfrm>
            <a:custGeom>
              <a:avLst/>
              <a:gdLst/>
              <a:ahLst/>
              <a:cxnLst/>
              <a:rect l="l" t="t" r="r" b="b"/>
              <a:pathLst>
                <a:path w="7639" h="282" extrusionOk="0">
                  <a:moveTo>
                    <a:pt x="7639" y="1"/>
                  </a:moveTo>
                  <a:lnTo>
                    <a:pt x="0" y="1"/>
                  </a:lnTo>
                  <a:lnTo>
                    <a:pt x="0" y="281"/>
                  </a:lnTo>
                  <a:lnTo>
                    <a:pt x="7639" y="28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4539;p50">
              <a:extLst>
                <a:ext uri="{FF2B5EF4-FFF2-40B4-BE49-F238E27FC236}">
                  <a16:creationId xmlns:a16="http://schemas.microsoft.com/office/drawing/2014/main" id="{E2D6A679-82B8-F1C1-AA9C-48E5DCC58B66}"/>
                </a:ext>
              </a:extLst>
            </p:cNvPr>
            <p:cNvSpPr/>
            <p:nvPr/>
          </p:nvSpPr>
          <p:spPr>
            <a:xfrm>
              <a:off x="7901659" y="3640517"/>
              <a:ext cx="285746" cy="21095"/>
            </a:xfrm>
            <a:custGeom>
              <a:avLst/>
              <a:gdLst/>
              <a:ahLst/>
              <a:cxnLst/>
              <a:rect l="l" t="t" r="r" b="b"/>
              <a:pathLst>
                <a:path w="3820" h="282" extrusionOk="0">
                  <a:moveTo>
                    <a:pt x="3820" y="0"/>
                  </a:moveTo>
                  <a:lnTo>
                    <a:pt x="0" y="0"/>
                  </a:lnTo>
                  <a:lnTo>
                    <a:pt x="0" y="281"/>
                  </a:lnTo>
                  <a:lnTo>
                    <a:pt x="3820" y="28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1" name="Google Shape;14540;p50">
            <a:extLst>
              <a:ext uri="{FF2B5EF4-FFF2-40B4-BE49-F238E27FC236}">
                <a16:creationId xmlns:a16="http://schemas.microsoft.com/office/drawing/2014/main" id="{FAA57826-C910-A795-BC82-E800E2AF5DD1}"/>
              </a:ext>
            </a:extLst>
          </p:cNvPr>
          <p:cNvGrpSpPr/>
          <p:nvPr/>
        </p:nvGrpSpPr>
        <p:grpSpPr>
          <a:xfrm>
            <a:off x="6678900" y="0"/>
            <a:ext cx="1884750" cy="1946377"/>
            <a:chOff x="6678900" y="0"/>
            <a:chExt cx="1884750" cy="1946377"/>
          </a:xfrm>
        </p:grpSpPr>
        <p:sp>
          <p:nvSpPr>
            <p:cNvPr id="13442" name="Google Shape;14541;p50">
              <a:extLst>
                <a:ext uri="{FF2B5EF4-FFF2-40B4-BE49-F238E27FC236}">
                  <a16:creationId xmlns:a16="http://schemas.microsoft.com/office/drawing/2014/main" id="{4E94FB0B-1A18-E2A6-B375-32488620EC79}"/>
                </a:ext>
              </a:extLst>
            </p:cNvPr>
            <p:cNvSpPr/>
            <p:nvPr/>
          </p:nvSpPr>
          <p:spPr>
            <a:xfrm flipH="1">
              <a:off x="6832968" y="1556041"/>
              <a:ext cx="775552" cy="313348"/>
            </a:xfrm>
            <a:custGeom>
              <a:avLst/>
              <a:gdLst/>
              <a:ahLst/>
              <a:cxnLst/>
              <a:rect l="l" t="t" r="r" b="b"/>
              <a:pathLst>
                <a:path w="8482" h="3427" extrusionOk="0">
                  <a:moveTo>
                    <a:pt x="57" y="1236"/>
                  </a:moveTo>
                  <a:lnTo>
                    <a:pt x="1" y="3427"/>
                  </a:lnTo>
                  <a:lnTo>
                    <a:pt x="8482" y="3427"/>
                  </a:lnTo>
                  <a:lnTo>
                    <a:pt x="8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4542;p50">
              <a:extLst>
                <a:ext uri="{FF2B5EF4-FFF2-40B4-BE49-F238E27FC236}">
                  <a16:creationId xmlns:a16="http://schemas.microsoft.com/office/drawing/2014/main" id="{55EBD048-68C6-86DD-FA7B-1713FDCB5CEF}"/>
                </a:ext>
              </a:extLst>
            </p:cNvPr>
            <p:cNvSpPr/>
            <p:nvPr/>
          </p:nvSpPr>
          <p:spPr>
            <a:xfrm flipH="1">
              <a:off x="6832968" y="1597095"/>
              <a:ext cx="760099" cy="272293"/>
            </a:xfrm>
            <a:custGeom>
              <a:avLst/>
              <a:gdLst/>
              <a:ahLst/>
              <a:cxnLst/>
              <a:rect l="l" t="t" r="r" b="b"/>
              <a:pathLst>
                <a:path w="8313" h="2978" extrusionOk="0">
                  <a:moveTo>
                    <a:pt x="0" y="2978"/>
                  </a:moveTo>
                  <a:lnTo>
                    <a:pt x="8313" y="2978"/>
                  </a:lnTo>
                  <a:lnTo>
                    <a:pt x="8256" y="1"/>
                  </a:lnTo>
                  <a:lnTo>
                    <a:pt x="0" y="11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4543;p50">
              <a:extLst>
                <a:ext uri="{FF2B5EF4-FFF2-40B4-BE49-F238E27FC236}">
                  <a16:creationId xmlns:a16="http://schemas.microsoft.com/office/drawing/2014/main" id="{9D8C0A74-6935-CFFD-B8C4-DE51C96DC773}"/>
                </a:ext>
              </a:extLst>
            </p:cNvPr>
            <p:cNvSpPr/>
            <p:nvPr/>
          </p:nvSpPr>
          <p:spPr>
            <a:xfrm flipH="1">
              <a:off x="6832968" y="1597095"/>
              <a:ext cx="760099" cy="236359"/>
            </a:xfrm>
            <a:custGeom>
              <a:avLst/>
              <a:gdLst/>
              <a:ahLst/>
              <a:cxnLst/>
              <a:rect l="l" t="t" r="r" b="b"/>
              <a:pathLst>
                <a:path w="8313" h="2585" extrusionOk="0">
                  <a:moveTo>
                    <a:pt x="8313" y="2584"/>
                  </a:moveTo>
                  <a:lnTo>
                    <a:pt x="8256" y="1"/>
                  </a:lnTo>
                  <a:lnTo>
                    <a:pt x="0" y="1180"/>
                  </a:lnTo>
                  <a:lnTo>
                    <a:pt x="0" y="258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4544;p50">
              <a:extLst>
                <a:ext uri="{FF2B5EF4-FFF2-40B4-BE49-F238E27FC236}">
                  <a16:creationId xmlns:a16="http://schemas.microsoft.com/office/drawing/2014/main" id="{0975B9EA-A87F-D8AE-8ED9-F50749129592}"/>
                </a:ext>
              </a:extLst>
            </p:cNvPr>
            <p:cNvSpPr/>
            <p:nvPr/>
          </p:nvSpPr>
          <p:spPr>
            <a:xfrm flipH="1">
              <a:off x="6832968" y="1597095"/>
              <a:ext cx="267082" cy="236359"/>
            </a:xfrm>
            <a:custGeom>
              <a:avLst/>
              <a:gdLst/>
              <a:ahLst/>
              <a:cxnLst/>
              <a:rect l="l" t="t" r="r" b="b"/>
              <a:pathLst>
                <a:path w="2921" h="2585" extrusionOk="0">
                  <a:moveTo>
                    <a:pt x="2921" y="2584"/>
                  </a:moveTo>
                  <a:lnTo>
                    <a:pt x="2864" y="1"/>
                  </a:lnTo>
                  <a:lnTo>
                    <a:pt x="0" y="394"/>
                  </a:lnTo>
                  <a:lnTo>
                    <a:pt x="1179" y="2528"/>
                  </a:lnTo>
                  <a:cubicBezTo>
                    <a:pt x="1179" y="2528"/>
                    <a:pt x="1179" y="2528"/>
                    <a:pt x="1179" y="258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4545;p50">
              <a:extLst>
                <a:ext uri="{FF2B5EF4-FFF2-40B4-BE49-F238E27FC236}">
                  <a16:creationId xmlns:a16="http://schemas.microsoft.com/office/drawing/2014/main" id="{409380C8-F42C-62C4-5005-230640575796}"/>
                </a:ext>
              </a:extLst>
            </p:cNvPr>
            <p:cNvSpPr/>
            <p:nvPr/>
          </p:nvSpPr>
          <p:spPr>
            <a:xfrm flipH="1">
              <a:off x="8286236" y="1581734"/>
              <a:ext cx="277414" cy="328709"/>
            </a:xfrm>
            <a:custGeom>
              <a:avLst/>
              <a:gdLst/>
              <a:ahLst/>
              <a:cxnLst/>
              <a:rect l="l" t="t" r="r" b="b"/>
              <a:pathLst>
                <a:path w="3034" h="3595" extrusionOk="0">
                  <a:moveTo>
                    <a:pt x="1517" y="0"/>
                  </a:moveTo>
                  <a:lnTo>
                    <a:pt x="1404" y="56"/>
                  </a:lnTo>
                  <a:lnTo>
                    <a:pt x="0" y="843"/>
                  </a:lnTo>
                  <a:lnTo>
                    <a:pt x="169" y="1124"/>
                  </a:lnTo>
                  <a:lnTo>
                    <a:pt x="1517" y="337"/>
                  </a:lnTo>
                  <a:lnTo>
                    <a:pt x="2584" y="1067"/>
                  </a:lnTo>
                  <a:lnTo>
                    <a:pt x="2584" y="2528"/>
                  </a:lnTo>
                  <a:lnTo>
                    <a:pt x="1517" y="3258"/>
                  </a:lnTo>
                  <a:lnTo>
                    <a:pt x="169" y="2472"/>
                  </a:lnTo>
                  <a:lnTo>
                    <a:pt x="0" y="2752"/>
                  </a:lnTo>
                  <a:lnTo>
                    <a:pt x="1404" y="3539"/>
                  </a:lnTo>
                  <a:lnTo>
                    <a:pt x="1517" y="3595"/>
                  </a:lnTo>
                  <a:lnTo>
                    <a:pt x="1573" y="3539"/>
                  </a:lnTo>
                  <a:lnTo>
                    <a:pt x="2977" y="2752"/>
                  </a:lnTo>
                  <a:lnTo>
                    <a:pt x="3033" y="2696"/>
                  </a:lnTo>
                  <a:lnTo>
                    <a:pt x="3033" y="2584"/>
                  </a:lnTo>
                  <a:lnTo>
                    <a:pt x="3033" y="955"/>
                  </a:lnTo>
                  <a:lnTo>
                    <a:pt x="3033" y="899"/>
                  </a:lnTo>
                  <a:lnTo>
                    <a:pt x="2977" y="843"/>
                  </a:lnTo>
                  <a:lnTo>
                    <a:pt x="1573" y="56"/>
                  </a:lnTo>
                  <a:lnTo>
                    <a:pt x="15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4546;p50">
              <a:extLst>
                <a:ext uri="{FF2B5EF4-FFF2-40B4-BE49-F238E27FC236}">
                  <a16:creationId xmlns:a16="http://schemas.microsoft.com/office/drawing/2014/main" id="{5C82C240-BF52-F962-84AF-240BFA118AB9}"/>
                </a:ext>
              </a:extLst>
            </p:cNvPr>
            <p:cNvSpPr/>
            <p:nvPr/>
          </p:nvSpPr>
          <p:spPr>
            <a:xfrm flipH="1">
              <a:off x="7978191" y="1725470"/>
              <a:ext cx="323588" cy="41237"/>
            </a:xfrm>
            <a:custGeom>
              <a:avLst/>
              <a:gdLst/>
              <a:ahLst/>
              <a:cxnLst/>
              <a:rect l="l" t="t" r="r" b="b"/>
              <a:pathLst>
                <a:path w="3539" h="451" extrusionOk="0">
                  <a:moveTo>
                    <a:pt x="1" y="1"/>
                  </a:moveTo>
                  <a:lnTo>
                    <a:pt x="1" y="450"/>
                  </a:lnTo>
                  <a:lnTo>
                    <a:pt x="3539" y="450"/>
                  </a:lnTo>
                  <a:lnTo>
                    <a:pt x="35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4547;p50">
              <a:extLst>
                <a:ext uri="{FF2B5EF4-FFF2-40B4-BE49-F238E27FC236}">
                  <a16:creationId xmlns:a16="http://schemas.microsoft.com/office/drawing/2014/main" id="{58241A9C-19CB-1840-C1C3-29074EB1A797}"/>
                </a:ext>
              </a:extLst>
            </p:cNvPr>
            <p:cNvSpPr/>
            <p:nvPr/>
          </p:nvSpPr>
          <p:spPr>
            <a:xfrm flipH="1">
              <a:off x="7680296" y="1699868"/>
              <a:ext cx="297987" cy="92532"/>
            </a:xfrm>
            <a:custGeom>
              <a:avLst/>
              <a:gdLst/>
              <a:ahLst/>
              <a:cxnLst/>
              <a:rect l="l" t="t" r="r" b="b"/>
              <a:pathLst>
                <a:path w="3259" h="1012" extrusionOk="0">
                  <a:moveTo>
                    <a:pt x="1" y="0"/>
                  </a:moveTo>
                  <a:lnTo>
                    <a:pt x="1" y="1011"/>
                  </a:lnTo>
                  <a:lnTo>
                    <a:pt x="3258" y="1011"/>
                  </a:lnTo>
                  <a:lnTo>
                    <a:pt x="32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4548;p50">
              <a:extLst>
                <a:ext uri="{FF2B5EF4-FFF2-40B4-BE49-F238E27FC236}">
                  <a16:creationId xmlns:a16="http://schemas.microsoft.com/office/drawing/2014/main" id="{D692985F-B5A4-4980-1E43-D53BAAA239F1}"/>
                </a:ext>
              </a:extLst>
            </p:cNvPr>
            <p:cNvSpPr/>
            <p:nvPr/>
          </p:nvSpPr>
          <p:spPr>
            <a:xfrm flipH="1">
              <a:off x="7680296" y="1699868"/>
              <a:ext cx="71959" cy="92532"/>
            </a:xfrm>
            <a:custGeom>
              <a:avLst/>
              <a:gdLst/>
              <a:ahLst/>
              <a:cxnLst/>
              <a:rect l="l" t="t" r="r" b="b"/>
              <a:pathLst>
                <a:path w="787" h="1012" extrusionOk="0">
                  <a:moveTo>
                    <a:pt x="281" y="1011"/>
                  </a:moveTo>
                  <a:lnTo>
                    <a:pt x="786" y="1011"/>
                  </a:lnTo>
                  <a:lnTo>
                    <a:pt x="786" y="0"/>
                  </a:lnTo>
                  <a:lnTo>
                    <a:pt x="0" y="0"/>
                  </a:lnTo>
                  <a:lnTo>
                    <a:pt x="0" y="0"/>
                  </a:lnTo>
                  <a:cubicBezTo>
                    <a:pt x="0" y="393"/>
                    <a:pt x="56" y="730"/>
                    <a:pt x="281" y="1011"/>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4549;p50">
              <a:extLst>
                <a:ext uri="{FF2B5EF4-FFF2-40B4-BE49-F238E27FC236}">
                  <a16:creationId xmlns:a16="http://schemas.microsoft.com/office/drawing/2014/main" id="{D5A72168-569D-AF84-E41B-B6D447CDE619}"/>
                </a:ext>
              </a:extLst>
            </p:cNvPr>
            <p:cNvSpPr/>
            <p:nvPr/>
          </p:nvSpPr>
          <p:spPr>
            <a:xfrm flipH="1">
              <a:off x="7397853" y="1545800"/>
              <a:ext cx="359614" cy="364643"/>
            </a:xfrm>
            <a:custGeom>
              <a:avLst/>
              <a:gdLst/>
              <a:ahLst/>
              <a:cxnLst/>
              <a:rect l="l" t="t" r="r" b="b"/>
              <a:pathLst>
                <a:path w="3933" h="3988" extrusionOk="0">
                  <a:moveTo>
                    <a:pt x="2079" y="3932"/>
                  </a:moveTo>
                  <a:cubicBezTo>
                    <a:pt x="619" y="3819"/>
                    <a:pt x="1" y="1966"/>
                    <a:pt x="1124" y="1011"/>
                  </a:cubicBezTo>
                  <a:cubicBezTo>
                    <a:pt x="2248" y="0"/>
                    <a:pt x="3932" y="899"/>
                    <a:pt x="3876" y="2359"/>
                  </a:cubicBezTo>
                  <a:cubicBezTo>
                    <a:pt x="3764" y="3258"/>
                    <a:pt x="2978" y="3988"/>
                    <a:pt x="2079" y="39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4550;p50">
              <a:extLst>
                <a:ext uri="{FF2B5EF4-FFF2-40B4-BE49-F238E27FC236}">
                  <a16:creationId xmlns:a16="http://schemas.microsoft.com/office/drawing/2014/main" id="{928FC7F0-2249-36AA-17D6-4A8B3BB42E37}"/>
                </a:ext>
              </a:extLst>
            </p:cNvPr>
            <p:cNvSpPr/>
            <p:nvPr/>
          </p:nvSpPr>
          <p:spPr>
            <a:xfrm flipH="1">
              <a:off x="7382492" y="1545800"/>
              <a:ext cx="328709" cy="349282"/>
            </a:xfrm>
            <a:custGeom>
              <a:avLst/>
              <a:gdLst/>
              <a:ahLst/>
              <a:cxnLst/>
              <a:rect l="l" t="t" r="r" b="b"/>
              <a:pathLst>
                <a:path w="3595" h="3820" extrusionOk="0">
                  <a:moveTo>
                    <a:pt x="169" y="2977"/>
                  </a:moveTo>
                  <a:cubicBezTo>
                    <a:pt x="57" y="2696"/>
                    <a:pt x="0" y="2415"/>
                    <a:pt x="0" y="2134"/>
                  </a:cubicBezTo>
                  <a:cubicBezTo>
                    <a:pt x="113" y="562"/>
                    <a:pt x="2191" y="0"/>
                    <a:pt x="3033" y="1348"/>
                  </a:cubicBezTo>
                  <a:cubicBezTo>
                    <a:pt x="3595" y="2471"/>
                    <a:pt x="2696" y="3819"/>
                    <a:pt x="1405" y="3707"/>
                  </a:cubicBezTo>
                  <a:cubicBezTo>
                    <a:pt x="899" y="3651"/>
                    <a:pt x="450" y="3426"/>
                    <a:pt x="169" y="30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4551;p50">
              <a:extLst>
                <a:ext uri="{FF2B5EF4-FFF2-40B4-BE49-F238E27FC236}">
                  <a16:creationId xmlns:a16="http://schemas.microsoft.com/office/drawing/2014/main" id="{2063BCDC-3E92-C7CC-E163-B4A6419B996D}"/>
                </a:ext>
              </a:extLst>
            </p:cNvPr>
            <p:cNvSpPr/>
            <p:nvPr/>
          </p:nvSpPr>
          <p:spPr>
            <a:xfrm flipH="1">
              <a:off x="7402974" y="1586855"/>
              <a:ext cx="308227" cy="297987"/>
            </a:xfrm>
            <a:custGeom>
              <a:avLst/>
              <a:gdLst/>
              <a:ahLst/>
              <a:cxnLst/>
              <a:rect l="l" t="t" r="r" b="b"/>
              <a:pathLst>
                <a:path w="3371" h="3259" extrusionOk="0">
                  <a:moveTo>
                    <a:pt x="1011" y="2303"/>
                  </a:moveTo>
                  <a:cubicBezTo>
                    <a:pt x="0" y="1461"/>
                    <a:pt x="1292" y="0"/>
                    <a:pt x="2247" y="843"/>
                  </a:cubicBezTo>
                  <a:cubicBezTo>
                    <a:pt x="3370" y="1629"/>
                    <a:pt x="2022" y="3258"/>
                    <a:pt x="1068" y="23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4552;p50">
              <a:extLst>
                <a:ext uri="{FF2B5EF4-FFF2-40B4-BE49-F238E27FC236}">
                  <a16:creationId xmlns:a16="http://schemas.microsoft.com/office/drawing/2014/main" id="{2A0B6F12-28E5-C968-E5CE-08398F4F55D8}"/>
                </a:ext>
              </a:extLst>
            </p:cNvPr>
            <p:cNvSpPr/>
            <p:nvPr/>
          </p:nvSpPr>
          <p:spPr>
            <a:xfrm flipH="1">
              <a:off x="7464601" y="1633029"/>
              <a:ext cx="210666" cy="210666"/>
            </a:xfrm>
            <a:custGeom>
              <a:avLst/>
              <a:gdLst/>
              <a:ahLst/>
              <a:cxnLst/>
              <a:rect l="l" t="t" r="r" b="b"/>
              <a:pathLst>
                <a:path w="2304" h="2304" extrusionOk="0">
                  <a:moveTo>
                    <a:pt x="1180" y="2248"/>
                  </a:moveTo>
                  <a:cubicBezTo>
                    <a:pt x="338" y="2191"/>
                    <a:pt x="1" y="1124"/>
                    <a:pt x="675" y="563"/>
                  </a:cubicBezTo>
                  <a:cubicBezTo>
                    <a:pt x="1292" y="1"/>
                    <a:pt x="2303" y="506"/>
                    <a:pt x="2247" y="1349"/>
                  </a:cubicBezTo>
                  <a:cubicBezTo>
                    <a:pt x="2191" y="1911"/>
                    <a:pt x="1742" y="2304"/>
                    <a:pt x="1180" y="22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4553;p50">
              <a:extLst>
                <a:ext uri="{FF2B5EF4-FFF2-40B4-BE49-F238E27FC236}">
                  <a16:creationId xmlns:a16="http://schemas.microsoft.com/office/drawing/2014/main" id="{0040370A-F35E-BB85-D0E0-8D2C9328B9D2}"/>
                </a:ext>
              </a:extLst>
            </p:cNvPr>
            <p:cNvSpPr/>
            <p:nvPr/>
          </p:nvSpPr>
          <p:spPr>
            <a:xfrm flipH="1">
              <a:off x="7485174" y="1658723"/>
              <a:ext cx="164400" cy="164492"/>
            </a:xfrm>
            <a:custGeom>
              <a:avLst/>
              <a:gdLst/>
              <a:ahLst/>
              <a:cxnLst/>
              <a:rect l="l" t="t" r="r" b="b"/>
              <a:pathLst>
                <a:path w="1798" h="1799" extrusionOk="0">
                  <a:moveTo>
                    <a:pt x="169" y="1517"/>
                  </a:moveTo>
                  <a:cubicBezTo>
                    <a:pt x="57" y="1349"/>
                    <a:pt x="0" y="1124"/>
                    <a:pt x="57" y="956"/>
                  </a:cubicBezTo>
                  <a:cubicBezTo>
                    <a:pt x="57" y="394"/>
                    <a:pt x="562" y="1"/>
                    <a:pt x="1068" y="57"/>
                  </a:cubicBezTo>
                  <a:cubicBezTo>
                    <a:pt x="1292" y="57"/>
                    <a:pt x="1461" y="169"/>
                    <a:pt x="1629" y="282"/>
                  </a:cubicBezTo>
                  <a:cubicBezTo>
                    <a:pt x="1742" y="450"/>
                    <a:pt x="1798" y="675"/>
                    <a:pt x="1798" y="899"/>
                  </a:cubicBezTo>
                  <a:cubicBezTo>
                    <a:pt x="1742" y="1405"/>
                    <a:pt x="1292" y="1798"/>
                    <a:pt x="731" y="1798"/>
                  </a:cubicBezTo>
                  <a:cubicBezTo>
                    <a:pt x="562" y="1742"/>
                    <a:pt x="337" y="1686"/>
                    <a:pt x="169" y="151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4554;p50">
              <a:extLst>
                <a:ext uri="{FF2B5EF4-FFF2-40B4-BE49-F238E27FC236}">
                  <a16:creationId xmlns:a16="http://schemas.microsoft.com/office/drawing/2014/main" id="{58D55A8A-ED1D-9645-D632-ECFA8957FF60}"/>
                </a:ext>
              </a:extLst>
            </p:cNvPr>
            <p:cNvSpPr/>
            <p:nvPr/>
          </p:nvSpPr>
          <p:spPr>
            <a:xfrm flipH="1">
              <a:off x="7485174" y="1653602"/>
              <a:ext cx="154159" cy="195214"/>
            </a:xfrm>
            <a:custGeom>
              <a:avLst/>
              <a:gdLst/>
              <a:ahLst/>
              <a:cxnLst/>
              <a:rect l="l" t="t" r="r" b="b"/>
              <a:pathLst>
                <a:path w="1686" h="2135" extrusionOk="0">
                  <a:moveTo>
                    <a:pt x="1573" y="450"/>
                  </a:moveTo>
                  <a:cubicBezTo>
                    <a:pt x="1630" y="618"/>
                    <a:pt x="1686" y="787"/>
                    <a:pt x="1686" y="955"/>
                  </a:cubicBezTo>
                  <a:cubicBezTo>
                    <a:pt x="1630" y="1686"/>
                    <a:pt x="731" y="2135"/>
                    <a:pt x="113" y="1629"/>
                  </a:cubicBezTo>
                  <a:cubicBezTo>
                    <a:pt x="57" y="1517"/>
                    <a:pt x="1" y="1349"/>
                    <a:pt x="1" y="1180"/>
                  </a:cubicBezTo>
                  <a:cubicBezTo>
                    <a:pt x="57" y="394"/>
                    <a:pt x="956" y="1"/>
                    <a:pt x="1573" y="450"/>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4555;p50">
              <a:extLst>
                <a:ext uri="{FF2B5EF4-FFF2-40B4-BE49-F238E27FC236}">
                  <a16:creationId xmlns:a16="http://schemas.microsoft.com/office/drawing/2014/main" id="{FBE3B6E2-4F66-226F-6E7F-52502421335A}"/>
                </a:ext>
              </a:extLst>
            </p:cNvPr>
            <p:cNvSpPr/>
            <p:nvPr/>
          </p:nvSpPr>
          <p:spPr>
            <a:xfrm flipH="1">
              <a:off x="6766220" y="123254"/>
              <a:ext cx="61719" cy="760099"/>
            </a:xfrm>
            <a:custGeom>
              <a:avLst/>
              <a:gdLst/>
              <a:ahLst/>
              <a:cxnLst/>
              <a:rect l="l" t="t" r="r" b="b"/>
              <a:pathLst>
                <a:path w="675" h="8313" extrusionOk="0">
                  <a:moveTo>
                    <a:pt x="1" y="1"/>
                  </a:moveTo>
                  <a:lnTo>
                    <a:pt x="1" y="8313"/>
                  </a:lnTo>
                  <a:lnTo>
                    <a:pt x="675" y="8313"/>
                  </a:lnTo>
                  <a:lnTo>
                    <a:pt x="6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4556;p50">
              <a:extLst>
                <a:ext uri="{FF2B5EF4-FFF2-40B4-BE49-F238E27FC236}">
                  <a16:creationId xmlns:a16="http://schemas.microsoft.com/office/drawing/2014/main" id="{E9691852-08F1-9B53-FE6A-ED3C4A3E7502}"/>
                </a:ext>
              </a:extLst>
            </p:cNvPr>
            <p:cNvSpPr/>
            <p:nvPr/>
          </p:nvSpPr>
          <p:spPr>
            <a:xfrm flipH="1">
              <a:off x="6684020" y="883262"/>
              <a:ext cx="287655" cy="143919"/>
            </a:xfrm>
            <a:custGeom>
              <a:avLst/>
              <a:gdLst/>
              <a:ahLst/>
              <a:cxnLst/>
              <a:rect l="l" t="t" r="r" b="b"/>
              <a:pathLst>
                <a:path w="3146" h="1574" extrusionOk="0">
                  <a:moveTo>
                    <a:pt x="0" y="1"/>
                  </a:moveTo>
                  <a:lnTo>
                    <a:pt x="0" y="1574"/>
                  </a:lnTo>
                  <a:lnTo>
                    <a:pt x="2359" y="1574"/>
                  </a:lnTo>
                  <a:cubicBezTo>
                    <a:pt x="3145" y="1574"/>
                    <a:pt x="3145" y="1"/>
                    <a:pt x="2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4557;p50">
              <a:extLst>
                <a:ext uri="{FF2B5EF4-FFF2-40B4-BE49-F238E27FC236}">
                  <a16:creationId xmlns:a16="http://schemas.microsoft.com/office/drawing/2014/main" id="{9B580657-FC2F-3065-4E32-B1420597672C}"/>
                </a:ext>
              </a:extLst>
            </p:cNvPr>
            <p:cNvSpPr/>
            <p:nvPr/>
          </p:nvSpPr>
          <p:spPr>
            <a:xfrm flipH="1">
              <a:off x="6694352" y="893594"/>
              <a:ext cx="277322" cy="133587"/>
            </a:xfrm>
            <a:custGeom>
              <a:avLst/>
              <a:gdLst/>
              <a:ahLst/>
              <a:cxnLst/>
              <a:rect l="l" t="t" r="r" b="b"/>
              <a:pathLst>
                <a:path w="3033" h="1461" extrusionOk="0">
                  <a:moveTo>
                    <a:pt x="0" y="0"/>
                  </a:moveTo>
                  <a:lnTo>
                    <a:pt x="0" y="1461"/>
                  </a:lnTo>
                  <a:lnTo>
                    <a:pt x="2359" y="1461"/>
                  </a:lnTo>
                  <a:cubicBezTo>
                    <a:pt x="2471" y="1461"/>
                    <a:pt x="2640" y="1404"/>
                    <a:pt x="2752" y="1292"/>
                  </a:cubicBezTo>
                  <a:cubicBezTo>
                    <a:pt x="3033" y="843"/>
                    <a:pt x="2865" y="0"/>
                    <a:pt x="2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4558;p50">
              <a:extLst>
                <a:ext uri="{FF2B5EF4-FFF2-40B4-BE49-F238E27FC236}">
                  <a16:creationId xmlns:a16="http://schemas.microsoft.com/office/drawing/2014/main" id="{CED2F334-95FD-C30D-C9CB-C21F018AEB3F}"/>
                </a:ext>
              </a:extLst>
            </p:cNvPr>
            <p:cNvSpPr/>
            <p:nvPr/>
          </p:nvSpPr>
          <p:spPr>
            <a:xfrm flipH="1">
              <a:off x="6745647" y="893594"/>
              <a:ext cx="107985" cy="118225"/>
            </a:xfrm>
            <a:custGeom>
              <a:avLst/>
              <a:gdLst/>
              <a:ahLst/>
              <a:cxnLst/>
              <a:rect l="l" t="t" r="r" b="b"/>
              <a:pathLst>
                <a:path w="1181" h="1293" extrusionOk="0">
                  <a:moveTo>
                    <a:pt x="1124" y="618"/>
                  </a:moveTo>
                  <a:cubicBezTo>
                    <a:pt x="956" y="0"/>
                    <a:pt x="1" y="169"/>
                    <a:pt x="57" y="787"/>
                  </a:cubicBezTo>
                  <a:cubicBezTo>
                    <a:pt x="113" y="1124"/>
                    <a:pt x="394" y="1292"/>
                    <a:pt x="675" y="1236"/>
                  </a:cubicBezTo>
                  <a:cubicBezTo>
                    <a:pt x="956" y="1180"/>
                    <a:pt x="1180" y="955"/>
                    <a:pt x="1124" y="61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4559;p50">
              <a:extLst>
                <a:ext uri="{FF2B5EF4-FFF2-40B4-BE49-F238E27FC236}">
                  <a16:creationId xmlns:a16="http://schemas.microsoft.com/office/drawing/2014/main" id="{F441E3F0-AB30-01AD-E634-F1C8AB0BFACC}"/>
                </a:ext>
              </a:extLst>
            </p:cNvPr>
            <p:cNvSpPr/>
            <p:nvPr/>
          </p:nvSpPr>
          <p:spPr>
            <a:xfrm flipH="1">
              <a:off x="6755888" y="908956"/>
              <a:ext cx="97744" cy="92532"/>
            </a:xfrm>
            <a:custGeom>
              <a:avLst/>
              <a:gdLst/>
              <a:ahLst/>
              <a:cxnLst/>
              <a:rect l="l" t="t" r="r" b="b"/>
              <a:pathLst>
                <a:path w="1069" h="1012" extrusionOk="0">
                  <a:moveTo>
                    <a:pt x="843" y="57"/>
                  </a:moveTo>
                  <a:cubicBezTo>
                    <a:pt x="731" y="1"/>
                    <a:pt x="619" y="1"/>
                    <a:pt x="506" y="1"/>
                  </a:cubicBezTo>
                  <a:cubicBezTo>
                    <a:pt x="226" y="57"/>
                    <a:pt x="1" y="338"/>
                    <a:pt x="57" y="619"/>
                  </a:cubicBezTo>
                  <a:cubicBezTo>
                    <a:pt x="57" y="731"/>
                    <a:pt x="113" y="843"/>
                    <a:pt x="226" y="956"/>
                  </a:cubicBezTo>
                  <a:cubicBezTo>
                    <a:pt x="338" y="1012"/>
                    <a:pt x="450" y="1012"/>
                    <a:pt x="563" y="1012"/>
                  </a:cubicBezTo>
                  <a:cubicBezTo>
                    <a:pt x="843" y="956"/>
                    <a:pt x="1068" y="675"/>
                    <a:pt x="1012" y="394"/>
                  </a:cubicBezTo>
                  <a:cubicBezTo>
                    <a:pt x="1012" y="282"/>
                    <a:pt x="956" y="169"/>
                    <a:pt x="843" y="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4560;p50">
              <a:extLst>
                <a:ext uri="{FF2B5EF4-FFF2-40B4-BE49-F238E27FC236}">
                  <a16:creationId xmlns:a16="http://schemas.microsoft.com/office/drawing/2014/main" id="{B43503F4-4D23-5E33-D37E-185AC4F64339}"/>
                </a:ext>
              </a:extLst>
            </p:cNvPr>
            <p:cNvSpPr/>
            <p:nvPr/>
          </p:nvSpPr>
          <p:spPr>
            <a:xfrm flipH="1">
              <a:off x="6755888" y="914076"/>
              <a:ext cx="87412" cy="87412"/>
            </a:xfrm>
            <a:custGeom>
              <a:avLst/>
              <a:gdLst/>
              <a:ahLst/>
              <a:cxnLst/>
              <a:rect l="l" t="t" r="r" b="b"/>
              <a:pathLst>
                <a:path w="956" h="956" extrusionOk="0">
                  <a:moveTo>
                    <a:pt x="169" y="900"/>
                  </a:moveTo>
                  <a:cubicBezTo>
                    <a:pt x="281" y="956"/>
                    <a:pt x="337" y="956"/>
                    <a:pt x="450" y="900"/>
                  </a:cubicBezTo>
                  <a:cubicBezTo>
                    <a:pt x="730" y="843"/>
                    <a:pt x="955" y="563"/>
                    <a:pt x="899" y="282"/>
                  </a:cubicBezTo>
                  <a:cubicBezTo>
                    <a:pt x="899" y="169"/>
                    <a:pt x="843" y="113"/>
                    <a:pt x="730" y="1"/>
                  </a:cubicBezTo>
                  <a:cubicBezTo>
                    <a:pt x="674" y="1"/>
                    <a:pt x="562" y="1"/>
                    <a:pt x="506" y="1"/>
                  </a:cubicBezTo>
                  <a:cubicBezTo>
                    <a:pt x="169" y="57"/>
                    <a:pt x="0" y="338"/>
                    <a:pt x="56" y="619"/>
                  </a:cubicBezTo>
                  <a:cubicBezTo>
                    <a:pt x="56" y="731"/>
                    <a:pt x="113" y="843"/>
                    <a:pt x="169" y="900"/>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4561;p50">
              <a:extLst>
                <a:ext uri="{FF2B5EF4-FFF2-40B4-BE49-F238E27FC236}">
                  <a16:creationId xmlns:a16="http://schemas.microsoft.com/office/drawing/2014/main" id="{2BC9C568-54D2-EB02-ADF5-91A492DC4075}"/>
                </a:ext>
              </a:extLst>
            </p:cNvPr>
            <p:cNvSpPr/>
            <p:nvPr/>
          </p:nvSpPr>
          <p:spPr>
            <a:xfrm flipH="1">
              <a:off x="6745647" y="123254"/>
              <a:ext cx="102773" cy="452055"/>
            </a:xfrm>
            <a:custGeom>
              <a:avLst/>
              <a:gdLst/>
              <a:ahLst/>
              <a:cxnLst/>
              <a:rect l="l" t="t" r="r" b="b"/>
              <a:pathLst>
                <a:path w="1124" h="4944" extrusionOk="0">
                  <a:moveTo>
                    <a:pt x="0" y="1"/>
                  </a:moveTo>
                  <a:lnTo>
                    <a:pt x="0" y="4943"/>
                  </a:lnTo>
                  <a:lnTo>
                    <a:pt x="1123" y="4943"/>
                  </a:lnTo>
                  <a:lnTo>
                    <a:pt x="11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4562;p50">
              <a:extLst>
                <a:ext uri="{FF2B5EF4-FFF2-40B4-BE49-F238E27FC236}">
                  <a16:creationId xmlns:a16="http://schemas.microsoft.com/office/drawing/2014/main" id="{77199FC1-F948-052E-809C-0589D54A66CD}"/>
                </a:ext>
              </a:extLst>
            </p:cNvPr>
            <p:cNvSpPr/>
            <p:nvPr/>
          </p:nvSpPr>
          <p:spPr>
            <a:xfrm flipH="1">
              <a:off x="6745647" y="123254"/>
              <a:ext cx="102773" cy="436602"/>
            </a:xfrm>
            <a:custGeom>
              <a:avLst/>
              <a:gdLst/>
              <a:ahLst/>
              <a:cxnLst/>
              <a:rect l="l" t="t" r="r" b="b"/>
              <a:pathLst>
                <a:path w="1124" h="4775" extrusionOk="0">
                  <a:moveTo>
                    <a:pt x="0" y="1"/>
                  </a:moveTo>
                  <a:lnTo>
                    <a:pt x="0" y="618"/>
                  </a:lnTo>
                  <a:lnTo>
                    <a:pt x="0" y="4775"/>
                  </a:lnTo>
                  <a:lnTo>
                    <a:pt x="1123" y="4775"/>
                  </a:lnTo>
                  <a:lnTo>
                    <a:pt x="11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4563;p50">
              <a:extLst>
                <a:ext uri="{FF2B5EF4-FFF2-40B4-BE49-F238E27FC236}">
                  <a16:creationId xmlns:a16="http://schemas.microsoft.com/office/drawing/2014/main" id="{8C8F06C9-02EF-1E1F-E492-A87CEDBD05E5}"/>
                </a:ext>
              </a:extLst>
            </p:cNvPr>
            <p:cNvSpPr/>
            <p:nvPr/>
          </p:nvSpPr>
          <p:spPr>
            <a:xfrm flipH="1">
              <a:off x="6694352" y="169521"/>
              <a:ext cx="837087" cy="1776856"/>
            </a:xfrm>
            <a:custGeom>
              <a:avLst/>
              <a:gdLst/>
              <a:ahLst/>
              <a:cxnLst/>
              <a:rect l="l" t="t" r="r" b="b"/>
              <a:pathLst>
                <a:path w="9155" h="19433" extrusionOk="0">
                  <a:moveTo>
                    <a:pt x="0" y="0"/>
                  </a:moveTo>
                  <a:lnTo>
                    <a:pt x="6066" y="0"/>
                  </a:lnTo>
                  <a:lnTo>
                    <a:pt x="6066" y="6964"/>
                  </a:lnTo>
                  <a:lnTo>
                    <a:pt x="8874" y="17130"/>
                  </a:lnTo>
                  <a:cubicBezTo>
                    <a:pt x="9155" y="18591"/>
                    <a:pt x="7189" y="19433"/>
                    <a:pt x="6291" y="18197"/>
                  </a:cubicBezTo>
                  <a:lnTo>
                    <a:pt x="0" y="69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4564;p50">
              <a:extLst>
                <a:ext uri="{FF2B5EF4-FFF2-40B4-BE49-F238E27FC236}">
                  <a16:creationId xmlns:a16="http://schemas.microsoft.com/office/drawing/2014/main" id="{F0E6811B-D14F-63B2-79A2-8DA36CDEAA39}"/>
                </a:ext>
              </a:extLst>
            </p:cNvPr>
            <p:cNvSpPr/>
            <p:nvPr/>
          </p:nvSpPr>
          <p:spPr>
            <a:xfrm flipH="1">
              <a:off x="6678900" y="0"/>
              <a:ext cx="1140194" cy="66839"/>
            </a:xfrm>
            <a:custGeom>
              <a:avLst/>
              <a:gdLst/>
              <a:ahLst/>
              <a:cxnLst/>
              <a:rect l="l" t="t" r="r" b="b"/>
              <a:pathLst>
                <a:path w="12470" h="731" extrusionOk="0">
                  <a:moveTo>
                    <a:pt x="12469" y="1"/>
                  </a:moveTo>
                  <a:lnTo>
                    <a:pt x="1" y="1"/>
                  </a:lnTo>
                  <a:lnTo>
                    <a:pt x="1" y="731"/>
                  </a:lnTo>
                  <a:lnTo>
                    <a:pt x="12469" y="73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4565;p50">
              <a:extLst>
                <a:ext uri="{FF2B5EF4-FFF2-40B4-BE49-F238E27FC236}">
                  <a16:creationId xmlns:a16="http://schemas.microsoft.com/office/drawing/2014/main" id="{21F6E3C2-BBE0-B960-755E-0B08F9042C2E}"/>
                </a:ext>
              </a:extLst>
            </p:cNvPr>
            <p:cNvSpPr/>
            <p:nvPr/>
          </p:nvSpPr>
          <p:spPr>
            <a:xfrm flipH="1">
              <a:off x="6761100" y="1581734"/>
              <a:ext cx="241388" cy="241480"/>
            </a:xfrm>
            <a:custGeom>
              <a:avLst/>
              <a:gdLst/>
              <a:ahLst/>
              <a:cxnLst/>
              <a:rect l="l" t="t" r="r" b="b"/>
              <a:pathLst>
                <a:path w="2640" h="2641" extrusionOk="0">
                  <a:moveTo>
                    <a:pt x="1517" y="2640"/>
                  </a:moveTo>
                  <a:cubicBezTo>
                    <a:pt x="562" y="2640"/>
                    <a:pt x="0" y="1461"/>
                    <a:pt x="730" y="730"/>
                  </a:cubicBezTo>
                  <a:cubicBezTo>
                    <a:pt x="1460" y="0"/>
                    <a:pt x="2640" y="506"/>
                    <a:pt x="2640" y="1517"/>
                  </a:cubicBezTo>
                  <a:cubicBezTo>
                    <a:pt x="2640" y="2135"/>
                    <a:pt x="2134" y="2640"/>
                    <a:pt x="1517" y="264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4566;p50">
              <a:extLst>
                <a:ext uri="{FF2B5EF4-FFF2-40B4-BE49-F238E27FC236}">
                  <a16:creationId xmlns:a16="http://schemas.microsoft.com/office/drawing/2014/main" id="{1E8CC3E7-B449-C930-3622-E27822516F1F}"/>
                </a:ext>
              </a:extLst>
            </p:cNvPr>
            <p:cNvSpPr/>
            <p:nvPr/>
          </p:nvSpPr>
          <p:spPr>
            <a:xfrm flipH="1">
              <a:off x="6750768" y="1602216"/>
              <a:ext cx="236359" cy="241480"/>
            </a:xfrm>
            <a:custGeom>
              <a:avLst/>
              <a:gdLst/>
              <a:ahLst/>
              <a:cxnLst/>
              <a:rect l="l" t="t" r="r" b="b"/>
              <a:pathLst>
                <a:path w="2585" h="2641" extrusionOk="0">
                  <a:moveTo>
                    <a:pt x="1461" y="2641"/>
                  </a:moveTo>
                  <a:cubicBezTo>
                    <a:pt x="450" y="2641"/>
                    <a:pt x="1" y="1405"/>
                    <a:pt x="675" y="731"/>
                  </a:cubicBezTo>
                  <a:cubicBezTo>
                    <a:pt x="1405" y="1"/>
                    <a:pt x="2584" y="506"/>
                    <a:pt x="2584" y="1517"/>
                  </a:cubicBezTo>
                  <a:cubicBezTo>
                    <a:pt x="2584" y="2135"/>
                    <a:pt x="2079" y="2585"/>
                    <a:pt x="1461" y="26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4567;p50">
              <a:extLst>
                <a:ext uri="{FF2B5EF4-FFF2-40B4-BE49-F238E27FC236}">
                  <a16:creationId xmlns:a16="http://schemas.microsoft.com/office/drawing/2014/main" id="{E9CD4D48-60B9-D977-23D9-F9A70DE47613}"/>
                </a:ext>
              </a:extLst>
            </p:cNvPr>
            <p:cNvSpPr/>
            <p:nvPr/>
          </p:nvSpPr>
          <p:spPr>
            <a:xfrm flipH="1">
              <a:off x="6761100" y="1576614"/>
              <a:ext cx="246600" cy="292775"/>
            </a:xfrm>
            <a:custGeom>
              <a:avLst/>
              <a:gdLst/>
              <a:ahLst/>
              <a:cxnLst/>
              <a:rect l="l" t="t" r="r" b="b"/>
              <a:pathLst>
                <a:path w="2697" h="3202" extrusionOk="0">
                  <a:moveTo>
                    <a:pt x="731" y="2303"/>
                  </a:moveTo>
                  <a:cubicBezTo>
                    <a:pt x="1" y="1123"/>
                    <a:pt x="1742" y="0"/>
                    <a:pt x="2585" y="1067"/>
                  </a:cubicBezTo>
                  <a:cubicBezTo>
                    <a:pt x="2641" y="1236"/>
                    <a:pt x="2697" y="1460"/>
                    <a:pt x="2697" y="1629"/>
                  </a:cubicBezTo>
                  <a:cubicBezTo>
                    <a:pt x="2697" y="2696"/>
                    <a:pt x="1349" y="3202"/>
                    <a:pt x="731" y="23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4568;p50">
              <a:extLst>
                <a:ext uri="{FF2B5EF4-FFF2-40B4-BE49-F238E27FC236}">
                  <a16:creationId xmlns:a16="http://schemas.microsoft.com/office/drawing/2014/main" id="{1668C070-9567-57C3-F615-576C659CFAF7}"/>
                </a:ext>
              </a:extLst>
            </p:cNvPr>
            <p:cNvSpPr/>
            <p:nvPr/>
          </p:nvSpPr>
          <p:spPr>
            <a:xfrm flipH="1">
              <a:off x="6791913" y="1658723"/>
              <a:ext cx="138707" cy="138798"/>
            </a:xfrm>
            <a:custGeom>
              <a:avLst/>
              <a:gdLst/>
              <a:ahLst/>
              <a:cxnLst/>
              <a:rect l="l" t="t" r="r" b="b"/>
              <a:pathLst>
                <a:path w="1517" h="1518" extrusionOk="0">
                  <a:moveTo>
                    <a:pt x="843" y="1517"/>
                  </a:moveTo>
                  <a:cubicBezTo>
                    <a:pt x="281" y="1517"/>
                    <a:pt x="0" y="843"/>
                    <a:pt x="394" y="394"/>
                  </a:cubicBezTo>
                  <a:cubicBezTo>
                    <a:pt x="787" y="1"/>
                    <a:pt x="1517" y="282"/>
                    <a:pt x="1517" y="899"/>
                  </a:cubicBezTo>
                  <a:cubicBezTo>
                    <a:pt x="1517" y="1236"/>
                    <a:pt x="1180" y="1517"/>
                    <a:pt x="843" y="15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4569;p50">
              <a:extLst>
                <a:ext uri="{FF2B5EF4-FFF2-40B4-BE49-F238E27FC236}">
                  <a16:creationId xmlns:a16="http://schemas.microsoft.com/office/drawing/2014/main" id="{719927EC-604B-E909-518C-D8D3802FB5CC}"/>
                </a:ext>
              </a:extLst>
            </p:cNvPr>
            <p:cNvSpPr/>
            <p:nvPr/>
          </p:nvSpPr>
          <p:spPr>
            <a:xfrm flipH="1">
              <a:off x="6786702" y="1679296"/>
              <a:ext cx="143919" cy="107893"/>
            </a:xfrm>
            <a:custGeom>
              <a:avLst/>
              <a:gdLst/>
              <a:ahLst/>
              <a:cxnLst/>
              <a:rect l="l" t="t" r="r" b="b"/>
              <a:pathLst>
                <a:path w="1574" h="1180" extrusionOk="0">
                  <a:moveTo>
                    <a:pt x="337" y="1068"/>
                  </a:moveTo>
                  <a:cubicBezTo>
                    <a:pt x="0" y="618"/>
                    <a:pt x="337" y="0"/>
                    <a:pt x="843" y="0"/>
                  </a:cubicBezTo>
                  <a:cubicBezTo>
                    <a:pt x="1011" y="0"/>
                    <a:pt x="1124" y="57"/>
                    <a:pt x="1236" y="113"/>
                  </a:cubicBezTo>
                  <a:cubicBezTo>
                    <a:pt x="1573" y="562"/>
                    <a:pt x="1236" y="1180"/>
                    <a:pt x="731" y="1180"/>
                  </a:cubicBezTo>
                  <a:cubicBezTo>
                    <a:pt x="562" y="1180"/>
                    <a:pt x="450" y="1124"/>
                    <a:pt x="337" y="106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4570;p50">
              <a:extLst>
                <a:ext uri="{FF2B5EF4-FFF2-40B4-BE49-F238E27FC236}">
                  <a16:creationId xmlns:a16="http://schemas.microsoft.com/office/drawing/2014/main" id="{A8D6B5D1-FF9F-B717-9C36-984893ABAE36}"/>
                </a:ext>
              </a:extLst>
            </p:cNvPr>
            <p:cNvSpPr/>
            <p:nvPr/>
          </p:nvSpPr>
          <p:spPr>
            <a:xfrm flipH="1">
              <a:off x="6807275" y="1689536"/>
              <a:ext cx="97653" cy="97653"/>
            </a:xfrm>
            <a:custGeom>
              <a:avLst/>
              <a:gdLst/>
              <a:ahLst/>
              <a:cxnLst/>
              <a:rect l="l" t="t" r="r" b="b"/>
              <a:pathLst>
                <a:path w="1068" h="1068" extrusionOk="0">
                  <a:moveTo>
                    <a:pt x="1011" y="113"/>
                  </a:moveTo>
                  <a:cubicBezTo>
                    <a:pt x="1067" y="169"/>
                    <a:pt x="1067" y="282"/>
                    <a:pt x="1067" y="394"/>
                  </a:cubicBezTo>
                  <a:cubicBezTo>
                    <a:pt x="1067" y="787"/>
                    <a:pt x="787" y="1068"/>
                    <a:pt x="450" y="1068"/>
                  </a:cubicBezTo>
                  <a:cubicBezTo>
                    <a:pt x="337" y="1068"/>
                    <a:pt x="169" y="1012"/>
                    <a:pt x="113" y="956"/>
                  </a:cubicBezTo>
                  <a:cubicBezTo>
                    <a:pt x="0" y="843"/>
                    <a:pt x="0" y="731"/>
                    <a:pt x="0" y="619"/>
                  </a:cubicBezTo>
                  <a:cubicBezTo>
                    <a:pt x="0" y="282"/>
                    <a:pt x="281" y="1"/>
                    <a:pt x="674" y="1"/>
                  </a:cubicBezTo>
                  <a:cubicBezTo>
                    <a:pt x="787" y="1"/>
                    <a:pt x="899" y="1"/>
                    <a:pt x="1011" y="113"/>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4571;p50">
              <a:extLst>
                <a:ext uri="{FF2B5EF4-FFF2-40B4-BE49-F238E27FC236}">
                  <a16:creationId xmlns:a16="http://schemas.microsoft.com/office/drawing/2014/main" id="{CE736C61-E733-B676-E43A-5D172929DBA1}"/>
                </a:ext>
              </a:extLst>
            </p:cNvPr>
            <p:cNvSpPr/>
            <p:nvPr/>
          </p:nvSpPr>
          <p:spPr>
            <a:xfrm flipH="1">
              <a:off x="6858661" y="179761"/>
              <a:ext cx="575218" cy="1396944"/>
            </a:xfrm>
            <a:custGeom>
              <a:avLst/>
              <a:gdLst/>
              <a:ahLst/>
              <a:cxnLst/>
              <a:rect l="l" t="t" r="r" b="b"/>
              <a:pathLst>
                <a:path w="6291" h="15278" extrusionOk="0">
                  <a:moveTo>
                    <a:pt x="0" y="0"/>
                  </a:moveTo>
                  <a:lnTo>
                    <a:pt x="3539" y="0"/>
                  </a:lnTo>
                  <a:lnTo>
                    <a:pt x="3539" y="6459"/>
                  </a:lnTo>
                  <a:lnTo>
                    <a:pt x="6010" y="13873"/>
                  </a:lnTo>
                  <a:cubicBezTo>
                    <a:pt x="6291" y="14828"/>
                    <a:pt x="4943" y="15277"/>
                    <a:pt x="4493" y="14491"/>
                  </a:cubicBezTo>
                  <a:lnTo>
                    <a:pt x="0" y="645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4572;p50">
              <a:extLst>
                <a:ext uri="{FF2B5EF4-FFF2-40B4-BE49-F238E27FC236}">
                  <a16:creationId xmlns:a16="http://schemas.microsoft.com/office/drawing/2014/main" id="{4A880DB8-4BB6-FE7A-33A1-58B4498543FF}"/>
                </a:ext>
              </a:extLst>
            </p:cNvPr>
            <p:cNvSpPr/>
            <p:nvPr/>
          </p:nvSpPr>
          <p:spPr>
            <a:xfrm flipH="1">
              <a:off x="6889475" y="179761"/>
              <a:ext cx="534163" cy="1345557"/>
            </a:xfrm>
            <a:custGeom>
              <a:avLst/>
              <a:gdLst/>
              <a:ahLst/>
              <a:cxnLst/>
              <a:rect l="l" t="t" r="r" b="b"/>
              <a:pathLst>
                <a:path w="5842" h="14716" extrusionOk="0">
                  <a:moveTo>
                    <a:pt x="1" y="0"/>
                  </a:moveTo>
                  <a:lnTo>
                    <a:pt x="3314" y="0"/>
                  </a:lnTo>
                  <a:lnTo>
                    <a:pt x="3314" y="6459"/>
                  </a:lnTo>
                  <a:lnTo>
                    <a:pt x="5729" y="13873"/>
                  </a:lnTo>
                  <a:cubicBezTo>
                    <a:pt x="5842" y="14042"/>
                    <a:pt x="5842" y="14266"/>
                    <a:pt x="5729" y="14491"/>
                  </a:cubicBezTo>
                  <a:cubicBezTo>
                    <a:pt x="5336" y="14715"/>
                    <a:pt x="4775" y="14603"/>
                    <a:pt x="4550" y="14210"/>
                  </a:cubicBezTo>
                  <a:lnTo>
                    <a:pt x="1" y="6178"/>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4573;p50">
              <a:extLst>
                <a:ext uri="{FF2B5EF4-FFF2-40B4-BE49-F238E27FC236}">
                  <a16:creationId xmlns:a16="http://schemas.microsoft.com/office/drawing/2014/main" id="{E581E47E-0A2F-3434-9569-C04C74F1502F}"/>
                </a:ext>
              </a:extLst>
            </p:cNvPr>
            <p:cNvSpPr/>
            <p:nvPr/>
          </p:nvSpPr>
          <p:spPr>
            <a:xfrm flipH="1">
              <a:off x="6678900" y="66748"/>
              <a:ext cx="1134983" cy="154159"/>
            </a:xfrm>
            <a:custGeom>
              <a:avLst/>
              <a:gdLst/>
              <a:ahLst/>
              <a:cxnLst/>
              <a:rect l="l" t="t" r="r" b="b"/>
              <a:pathLst>
                <a:path w="12413" h="1686" extrusionOk="0">
                  <a:moveTo>
                    <a:pt x="6178" y="1686"/>
                  </a:moveTo>
                  <a:cubicBezTo>
                    <a:pt x="3089" y="1686"/>
                    <a:pt x="506" y="1012"/>
                    <a:pt x="0" y="1"/>
                  </a:cubicBezTo>
                  <a:lnTo>
                    <a:pt x="12412" y="1"/>
                  </a:lnTo>
                  <a:cubicBezTo>
                    <a:pt x="11851" y="956"/>
                    <a:pt x="9267" y="1686"/>
                    <a:pt x="6178" y="16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4574;p50">
              <a:extLst>
                <a:ext uri="{FF2B5EF4-FFF2-40B4-BE49-F238E27FC236}">
                  <a16:creationId xmlns:a16="http://schemas.microsoft.com/office/drawing/2014/main" id="{E95DF650-DC91-C4D6-A6BC-E8FE698F7CF0}"/>
                </a:ext>
              </a:extLst>
            </p:cNvPr>
            <p:cNvSpPr/>
            <p:nvPr/>
          </p:nvSpPr>
          <p:spPr>
            <a:xfrm flipH="1">
              <a:off x="6812395" y="66748"/>
              <a:ext cx="1006699" cy="118225"/>
            </a:xfrm>
            <a:custGeom>
              <a:avLst/>
              <a:gdLst/>
              <a:ahLst/>
              <a:cxnLst/>
              <a:rect l="l" t="t" r="r" b="b"/>
              <a:pathLst>
                <a:path w="11010" h="1293" extrusionOk="0">
                  <a:moveTo>
                    <a:pt x="619" y="619"/>
                  </a:moveTo>
                  <a:cubicBezTo>
                    <a:pt x="394" y="450"/>
                    <a:pt x="169" y="225"/>
                    <a:pt x="1" y="1"/>
                  </a:cubicBezTo>
                  <a:lnTo>
                    <a:pt x="11009" y="1"/>
                  </a:lnTo>
                  <a:cubicBezTo>
                    <a:pt x="9998" y="731"/>
                    <a:pt x="7808" y="1236"/>
                    <a:pt x="5224" y="1236"/>
                  </a:cubicBezTo>
                  <a:cubicBezTo>
                    <a:pt x="3652" y="1293"/>
                    <a:pt x="2135" y="1068"/>
                    <a:pt x="619" y="6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4575;p50">
              <a:extLst>
                <a:ext uri="{FF2B5EF4-FFF2-40B4-BE49-F238E27FC236}">
                  <a16:creationId xmlns:a16="http://schemas.microsoft.com/office/drawing/2014/main" id="{A4D7B867-5787-54EC-7261-82CBE5D8005E}"/>
                </a:ext>
              </a:extLst>
            </p:cNvPr>
            <p:cNvSpPr/>
            <p:nvPr/>
          </p:nvSpPr>
          <p:spPr>
            <a:xfrm flipH="1">
              <a:off x="7151345" y="282443"/>
              <a:ext cx="215787" cy="482868"/>
            </a:xfrm>
            <a:custGeom>
              <a:avLst/>
              <a:gdLst/>
              <a:ahLst/>
              <a:cxnLst/>
              <a:rect l="l" t="t" r="r" b="b"/>
              <a:pathLst>
                <a:path w="2360" h="5281" extrusionOk="0">
                  <a:moveTo>
                    <a:pt x="0" y="4101"/>
                  </a:moveTo>
                  <a:lnTo>
                    <a:pt x="2359" y="5280"/>
                  </a:lnTo>
                  <a:lnTo>
                    <a:pt x="2359" y="4550"/>
                  </a:lnTo>
                  <a:lnTo>
                    <a:pt x="0" y="3483"/>
                  </a:lnTo>
                  <a:lnTo>
                    <a:pt x="0" y="4213"/>
                  </a:lnTo>
                  <a:close/>
                  <a:moveTo>
                    <a:pt x="0" y="675"/>
                  </a:moveTo>
                  <a:lnTo>
                    <a:pt x="2359" y="1854"/>
                  </a:lnTo>
                  <a:lnTo>
                    <a:pt x="2359" y="1124"/>
                  </a:lnTo>
                  <a:lnTo>
                    <a:pt x="0" y="1"/>
                  </a:lnTo>
                  <a:lnTo>
                    <a:pt x="0" y="675"/>
                  </a:lnTo>
                  <a:close/>
                  <a:moveTo>
                    <a:pt x="0" y="1854"/>
                  </a:moveTo>
                  <a:lnTo>
                    <a:pt x="2359" y="2977"/>
                  </a:lnTo>
                  <a:lnTo>
                    <a:pt x="2359" y="2303"/>
                  </a:lnTo>
                  <a:lnTo>
                    <a:pt x="0" y="1124"/>
                  </a:lnTo>
                  <a:close/>
                  <a:moveTo>
                    <a:pt x="0" y="2977"/>
                  </a:moveTo>
                  <a:lnTo>
                    <a:pt x="2359" y="4101"/>
                  </a:lnTo>
                  <a:lnTo>
                    <a:pt x="2359" y="3483"/>
                  </a:lnTo>
                  <a:lnTo>
                    <a:pt x="0" y="2360"/>
                  </a:lnTo>
                  <a:lnTo>
                    <a:pt x="0" y="3034"/>
                  </a:ln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3214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55"/>
        <p:cNvGrpSpPr/>
        <p:nvPr/>
      </p:nvGrpSpPr>
      <p:grpSpPr>
        <a:xfrm>
          <a:off x="0" y="0"/>
          <a:ext cx="0" cy="0"/>
          <a:chOff x="0" y="0"/>
          <a:chExt cx="0" cy="0"/>
        </a:xfrm>
      </p:grpSpPr>
      <p:sp>
        <p:nvSpPr>
          <p:cNvPr id="13356" name="Google Shape;13356;p33"/>
          <p:cNvSpPr/>
          <p:nvPr/>
        </p:nvSpPr>
        <p:spPr>
          <a:xfrm>
            <a:off x="4575055" y="3492852"/>
            <a:ext cx="736500" cy="73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33"/>
          <p:cNvSpPr/>
          <p:nvPr/>
        </p:nvSpPr>
        <p:spPr>
          <a:xfrm>
            <a:off x="4575055" y="2455189"/>
            <a:ext cx="736500" cy="73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33"/>
          <p:cNvSpPr/>
          <p:nvPr/>
        </p:nvSpPr>
        <p:spPr>
          <a:xfrm>
            <a:off x="4575055" y="1417525"/>
            <a:ext cx="736500" cy="73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33"/>
          <p:cNvSpPr/>
          <p:nvPr/>
        </p:nvSpPr>
        <p:spPr>
          <a:xfrm>
            <a:off x="800167" y="3492852"/>
            <a:ext cx="736500" cy="73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33"/>
          <p:cNvSpPr/>
          <p:nvPr/>
        </p:nvSpPr>
        <p:spPr>
          <a:xfrm>
            <a:off x="800167" y="2455189"/>
            <a:ext cx="736500" cy="73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33"/>
          <p:cNvSpPr/>
          <p:nvPr/>
        </p:nvSpPr>
        <p:spPr>
          <a:xfrm>
            <a:off x="800167" y="1417525"/>
            <a:ext cx="736500" cy="73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2" name="Google Shape;13362;p33"/>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Table of contents</a:t>
            </a:r>
            <a:endParaRPr sz="3200"/>
          </a:p>
        </p:txBody>
      </p:sp>
      <p:sp>
        <p:nvSpPr>
          <p:cNvPr id="13363" name="Google Shape;13363;p33"/>
          <p:cNvSpPr txBox="1">
            <a:spLocks noGrp="1"/>
          </p:cNvSpPr>
          <p:nvPr>
            <p:ph type="title" idx="2"/>
          </p:nvPr>
        </p:nvSpPr>
        <p:spPr>
          <a:xfrm>
            <a:off x="800175" y="1610425"/>
            <a:ext cx="7365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364" name="Google Shape;13364;p33"/>
          <p:cNvSpPr txBox="1">
            <a:spLocks noGrp="1"/>
          </p:cNvSpPr>
          <p:nvPr>
            <p:ph type="subTitle" idx="1"/>
          </p:nvPr>
        </p:nvSpPr>
        <p:spPr>
          <a:xfrm>
            <a:off x="1647066" y="1610425"/>
            <a:ext cx="29124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Introduction</a:t>
            </a:r>
            <a:endParaRPr dirty="0"/>
          </a:p>
        </p:txBody>
      </p:sp>
      <p:sp>
        <p:nvSpPr>
          <p:cNvPr id="13365" name="Google Shape;13365;p33"/>
          <p:cNvSpPr txBox="1">
            <a:spLocks noGrp="1"/>
          </p:cNvSpPr>
          <p:nvPr>
            <p:ph type="title" idx="3"/>
          </p:nvPr>
        </p:nvSpPr>
        <p:spPr>
          <a:xfrm>
            <a:off x="800175" y="2646437"/>
            <a:ext cx="7365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366" name="Google Shape;13366;p33"/>
          <p:cNvSpPr txBox="1">
            <a:spLocks noGrp="1"/>
          </p:cNvSpPr>
          <p:nvPr>
            <p:ph type="subTitle" idx="4"/>
          </p:nvPr>
        </p:nvSpPr>
        <p:spPr>
          <a:xfrm>
            <a:off x="1647066" y="2646437"/>
            <a:ext cx="29124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Process Overview</a:t>
            </a:r>
            <a:endParaRPr dirty="0"/>
          </a:p>
        </p:txBody>
      </p:sp>
      <p:sp>
        <p:nvSpPr>
          <p:cNvPr id="13367" name="Google Shape;13367;p33"/>
          <p:cNvSpPr txBox="1">
            <a:spLocks noGrp="1"/>
          </p:cNvSpPr>
          <p:nvPr>
            <p:ph type="title" idx="5"/>
          </p:nvPr>
        </p:nvSpPr>
        <p:spPr>
          <a:xfrm>
            <a:off x="800175" y="3685752"/>
            <a:ext cx="7365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368" name="Google Shape;13368;p33"/>
          <p:cNvSpPr txBox="1">
            <a:spLocks noGrp="1"/>
          </p:cNvSpPr>
          <p:nvPr>
            <p:ph type="subTitle" idx="6"/>
          </p:nvPr>
        </p:nvSpPr>
        <p:spPr>
          <a:xfrm>
            <a:off x="1647066" y="3685752"/>
            <a:ext cx="29124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DH &amp; Calculations</a:t>
            </a:r>
            <a:endParaRPr dirty="0"/>
          </a:p>
        </p:txBody>
      </p:sp>
      <p:sp>
        <p:nvSpPr>
          <p:cNvPr id="13369" name="Google Shape;13369;p33"/>
          <p:cNvSpPr txBox="1">
            <a:spLocks noGrp="1"/>
          </p:cNvSpPr>
          <p:nvPr>
            <p:ph type="title" idx="7"/>
          </p:nvPr>
        </p:nvSpPr>
        <p:spPr>
          <a:xfrm>
            <a:off x="4575050" y="1610425"/>
            <a:ext cx="7365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3370" name="Google Shape;13370;p33"/>
          <p:cNvSpPr txBox="1">
            <a:spLocks noGrp="1"/>
          </p:cNvSpPr>
          <p:nvPr>
            <p:ph type="subTitle" idx="8"/>
          </p:nvPr>
        </p:nvSpPr>
        <p:spPr>
          <a:xfrm>
            <a:off x="5428190" y="1610425"/>
            <a:ext cx="3314365"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 MATLAB Simulations</a:t>
            </a:r>
            <a:endParaRPr dirty="0"/>
          </a:p>
        </p:txBody>
      </p:sp>
      <p:sp>
        <p:nvSpPr>
          <p:cNvPr id="13371" name="Google Shape;13371;p33"/>
          <p:cNvSpPr txBox="1">
            <a:spLocks noGrp="1"/>
          </p:cNvSpPr>
          <p:nvPr>
            <p:ph type="title" idx="9"/>
          </p:nvPr>
        </p:nvSpPr>
        <p:spPr>
          <a:xfrm>
            <a:off x="4575050" y="2648537"/>
            <a:ext cx="736500" cy="3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3372" name="Google Shape;13372;p33"/>
          <p:cNvSpPr txBox="1">
            <a:spLocks noGrp="1"/>
          </p:cNvSpPr>
          <p:nvPr>
            <p:ph type="subTitle" idx="13"/>
          </p:nvPr>
        </p:nvSpPr>
        <p:spPr>
          <a:xfrm>
            <a:off x="5428191" y="2646437"/>
            <a:ext cx="29889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Coppelia &amp; Python</a:t>
            </a:r>
            <a:endParaRPr dirty="0"/>
          </a:p>
        </p:txBody>
      </p:sp>
      <p:sp>
        <p:nvSpPr>
          <p:cNvPr id="13373" name="Google Shape;13373;p33"/>
          <p:cNvSpPr txBox="1">
            <a:spLocks noGrp="1"/>
          </p:cNvSpPr>
          <p:nvPr>
            <p:ph type="title" idx="14"/>
          </p:nvPr>
        </p:nvSpPr>
        <p:spPr>
          <a:xfrm>
            <a:off x="4575050" y="3685752"/>
            <a:ext cx="736500" cy="3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3374" name="Google Shape;13374;p33"/>
          <p:cNvSpPr txBox="1">
            <a:spLocks noGrp="1"/>
          </p:cNvSpPr>
          <p:nvPr>
            <p:ph type="subTitle" idx="15"/>
          </p:nvPr>
        </p:nvSpPr>
        <p:spPr>
          <a:xfrm>
            <a:off x="5428191" y="3685752"/>
            <a:ext cx="2988900" cy="3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Hardware Implemnt</a:t>
            </a:r>
            <a:endParaRPr dirty="0"/>
          </a:p>
        </p:txBody>
      </p:sp>
      <p:grpSp>
        <p:nvGrpSpPr>
          <p:cNvPr id="13375" name="Google Shape;13375;p33"/>
          <p:cNvGrpSpPr/>
          <p:nvPr/>
        </p:nvGrpSpPr>
        <p:grpSpPr>
          <a:xfrm>
            <a:off x="4720853" y="4521513"/>
            <a:ext cx="300558" cy="283271"/>
            <a:chOff x="4720853" y="4521513"/>
            <a:chExt cx="300558" cy="283271"/>
          </a:xfrm>
        </p:grpSpPr>
        <p:sp>
          <p:nvSpPr>
            <p:cNvPr id="13376" name="Google Shape;13376;p33"/>
            <p:cNvSpPr/>
            <p:nvPr/>
          </p:nvSpPr>
          <p:spPr>
            <a:xfrm flipH="1">
              <a:off x="4720854" y="4521513"/>
              <a:ext cx="300557" cy="283271"/>
            </a:xfrm>
            <a:custGeom>
              <a:avLst/>
              <a:gdLst/>
              <a:ahLst/>
              <a:cxnLst/>
              <a:rect l="l" t="t" r="r" b="b"/>
              <a:pathLst>
                <a:path w="2921" h="2753" extrusionOk="0">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33"/>
            <p:cNvSpPr/>
            <p:nvPr/>
          </p:nvSpPr>
          <p:spPr>
            <a:xfrm flipH="1">
              <a:off x="4720853" y="4544665"/>
              <a:ext cx="242833" cy="225444"/>
            </a:xfrm>
            <a:custGeom>
              <a:avLst/>
              <a:gdLst/>
              <a:ahLst/>
              <a:cxnLst/>
              <a:rect l="l" t="t" r="r" b="b"/>
              <a:pathLst>
                <a:path w="2360" h="2191" extrusionOk="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33"/>
            <p:cNvSpPr/>
            <p:nvPr/>
          </p:nvSpPr>
          <p:spPr>
            <a:xfrm flipH="1">
              <a:off x="4790205" y="4590865"/>
              <a:ext cx="167616" cy="179243"/>
            </a:xfrm>
            <a:custGeom>
              <a:avLst/>
              <a:gdLst/>
              <a:ahLst/>
              <a:cxnLst/>
              <a:rect l="l" t="t" r="r" b="b"/>
              <a:pathLst>
                <a:path w="1629" h="1742" extrusionOk="0">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33"/>
            <p:cNvSpPr/>
            <p:nvPr/>
          </p:nvSpPr>
          <p:spPr>
            <a:xfrm flipH="1">
              <a:off x="4813253" y="4619779"/>
              <a:ext cx="115757" cy="109892"/>
            </a:xfrm>
            <a:custGeom>
              <a:avLst/>
              <a:gdLst/>
              <a:ahLst/>
              <a:cxnLst/>
              <a:rect l="l" t="t" r="r" b="b"/>
              <a:pathLst>
                <a:path w="1125" h="1068" extrusionOk="0">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0" name="Google Shape;13380;p33"/>
          <p:cNvGrpSpPr/>
          <p:nvPr/>
        </p:nvGrpSpPr>
        <p:grpSpPr>
          <a:xfrm flipH="1">
            <a:off x="4028855" y="4475313"/>
            <a:ext cx="156092" cy="306422"/>
            <a:chOff x="474406" y="2974600"/>
            <a:chExt cx="106759" cy="209577"/>
          </a:xfrm>
        </p:grpSpPr>
        <p:sp>
          <p:nvSpPr>
            <p:cNvPr id="13381" name="Google Shape;13381;p33"/>
            <p:cNvSpPr/>
            <p:nvPr/>
          </p:nvSpPr>
          <p:spPr>
            <a:xfrm>
              <a:off x="474406" y="2974600"/>
              <a:ext cx="106759" cy="209577"/>
            </a:xfrm>
            <a:custGeom>
              <a:avLst/>
              <a:gdLst/>
              <a:ahLst/>
              <a:cxnLst/>
              <a:rect l="l" t="t" r="r" b="b"/>
              <a:pathLst>
                <a:path w="1517" h="2978" extrusionOk="0">
                  <a:moveTo>
                    <a:pt x="1517" y="2977"/>
                  </a:moveTo>
                  <a:lnTo>
                    <a:pt x="0" y="2977"/>
                  </a:lnTo>
                  <a:lnTo>
                    <a:pt x="0" y="731"/>
                  </a:lnTo>
                  <a:cubicBezTo>
                    <a:pt x="0" y="0"/>
                    <a:pt x="1517" y="0"/>
                    <a:pt x="1517" y="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2" name="Google Shape;13382;p33"/>
            <p:cNvSpPr/>
            <p:nvPr/>
          </p:nvSpPr>
          <p:spPr>
            <a:xfrm>
              <a:off x="474406" y="2982482"/>
              <a:ext cx="98877" cy="201695"/>
            </a:xfrm>
            <a:custGeom>
              <a:avLst/>
              <a:gdLst/>
              <a:ahLst/>
              <a:cxnLst/>
              <a:rect l="l" t="t" r="r" b="b"/>
              <a:pathLst>
                <a:path w="1405" h="2866" extrusionOk="0">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33"/>
            <p:cNvSpPr/>
            <p:nvPr/>
          </p:nvSpPr>
          <p:spPr>
            <a:xfrm>
              <a:off x="482288" y="3014151"/>
              <a:ext cx="83113" cy="98877"/>
            </a:xfrm>
            <a:custGeom>
              <a:avLst/>
              <a:gdLst/>
              <a:ahLst/>
              <a:cxnLst/>
              <a:rect l="l" t="t" r="r" b="b"/>
              <a:pathLst>
                <a:path w="1181" h="1405" extrusionOk="0">
                  <a:moveTo>
                    <a:pt x="1068" y="618"/>
                  </a:moveTo>
                  <a:cubicBezTo>
                    <a:pt x="1180" y="1404"/>
                    <a:pt x="1" y="1404"/>
                    <a:pt x="57" y="618"/>
                  </a:cubicBezTo>
                  <a:cubicBezTo>
                    <a:pt x="169" y="0"/>
                    <a:pt x="1012" y="0"/>
                    <a:pt x="1068"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33"/>
            <p:cNvSpPr/>
            <p:nvPr/>
          </p:nvSpPr>
          <p:spPr>
            <a:xfrm>
              <a:off x="482288" y="3029915"/>
              <a:ext cx="79172" cy="59397"/>
            </a:xfrm>
            <a:custGeom>
              <a:avLst/>
              <a:gdLst/>
              <a:ahLst/>
              <a:cxnLst/>
              <a:rect l="l" t="t" r="r" b="b"/>
              <a:pathLst>
                <a:path w="1125" h="844" extrusionOk="0">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5" name="Google Shape;13385;p33"/>
          <p:cNvGrpSpPr/>
          <p:nvPr/>
        </p:nvGrpSpPr>
        <p:grpSpPr>
          <a:xfrm>
            <a:off x="7689248" y="80969"/>
            <a:ext cx="1454764" cy="1635959"/>
            <a:chOff x="8443923" y="51594"/>
            <a:chExt cx="1454764" cy="1635959"/>
          </a:xfrm>
        </p:grpSpPr>
        <p:sp>
          <p:nvSpPr>
            <p:cNvPr id="13386" name="Google Shape;13386;p33"/>
            <p:cNvSpPr/>
            <p:nvPr/>
          </p:nvSpPr>
          <p:spPr>
            <a:xfrm>
              <a:off x="8585632" y="1067937"/>
              <a:ext cx="350762" cy="205682"/>
            </a:xfrm>
            <a:custGeom>
              <a:avLst/>
              <a:gdLst/>
              <a:ahLst/>
              <a:cxnLst/>
              <a:rect l="l" t="t" r="r" b="b"/>
              <a:pathLst>
                <a:path w="5730" h="3360" extrusionOk="0">
                  <a:moveTo>
                    <a:pt x="1" y="1594"/>
                  </a:moveTo>
                  <a:lnTo>
                    <a:pt x="539" y="1"/>
                  </a:lnTo>
                  <a:lnTo>
                    <a:pt x="5729" y="1788"/>
                  </a:lnTo>
                  <a:lnTo>
                    <a:pt x="5191" y="33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33"/>
            <p:cNvSpPr/>
            <p:nvPr/>
          </p:nvSpPr>
          <p:spPr>
            <a:xfrm>
              <a:off x="8585632" y="1077181"/>
              <a:ext cx="346783" cy="196439"/>
            </a:xfrm>
            <a:custGeom>
              <a:avLst/>
              <a:gdLst/>
              <a:ahLst/>
              <a:cxnLst/>
              <a:rect l="l" t="t" r="r" b="b"/>
              <a:pathLst>
                <a:path w="5665" h="3209" extrusionOk="0">
                  <a:moveTo>
                    <a:pt x="1" y="1443"/>
                  </a:moveTo>
                  <a:lnTo>
                    <a:pt x="475" y="0"/>
                  </a:lnTo>
                  <a:lnTo>
                    <a:pt x="5664" y="1788"/>
                  </a:lnTo>
                  <a:lnTo>
                    <a:pt x="5169" y="320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33"/>
            <p:cNvSpPr/>
            <p:nvPr/>
          </p:nvSpPr>
          <p:spPr>
            <a:xfrm>
              <a:off x="8652907" y="867582"/>
              <a:ext cx="321685" cy="297995"/>
            </a:xfrm>
            <a:custGeom>
              <a:avLst/>
              <a:gdLst/>
              <a:ahLst/>
              <a:cxnLst/>
              <a:rect l="l" t="t" r="r" b="b"/>
              <a:pathLst>
                <a:path w="5255" h="4868" extrusionOk="0">
                  <a:moveTo>
                    <a:pt x="0" y="3467"/>
                  </a:moveTo>
                  <a:lnTo>
                    <a:pt x="1185" y="0"/>
                  </a:lnTo>
                  <a:lnTo>
                    <a:pt x="5255" y="1400"/>
                  </a:lnTo>
                  <a:lnTo>
                    <a:pt x="4070" y="48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33"/>
            <p:cNvSpPr/>
            <p:nvPr/>
          </p:nvSpPr>
          <p:spPr>
            <a:xfrm>
              <a:off x="8461213" y="1277969"/>
              <a:ext cx="145080" cy="391531"/>
            </a:xfrm>
            <a:custGeom>
              <a:avLst/>
              <a:gdLst/>
              <a:ahLst/>
              <a:cxnLst/>
              <a:rect l="l" t="t" r="r" b="b"/>
              <a:pathLst>
                <a:path w="2370" h="6396" extrusionOk="0">
                  <a:moveTo>
                    <a:pt x="1960" y="6396"/>
                  </a:moveTo>
                  <a:lnTo>
                    <a:pt x="2369" y="1141"/>
                  </a:lnTo>
                  <a:lnTo>
                    <a:pt x="453" y="0"/>
                  </a:lnTo>
                  <a:lnTo>
                    <a:pt x="0" y="797"/>
                  </a:lnTo>
                  <a:lnTo>
                    <a:pt x="1443" y="628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33"/>
            <p:cNvSpPr/>
            <p:nvPr/>
          </p:nvSpPr>
          <p:spPr>
            <a:xfrm>
              <a:off x="8443923" y="1091700"/>
              <a:ext cx="207029" cy="288751"/>
            </a:xfrm>
            <a:custGeom>
              <a:avLst/>
              <a:gdLst/>
              <a:ahLst/>
              <a:cxnLst/>
              <a:rect l="l" t="t" r="r" b="b"/>
              <a:pathLst>
                <a:path w="3382" h="4717" extrusionOk="0">
                  <a:moveTo>
                    <a:pt x="194" y="3619"/>
                  </a:moveTo>
                  <a:lnTo>
                    <a:pt x="2024" y="432"/>
                  </a:lnTo>
                  <a:cubicBezTo>
                    <a:pt x="2197" y="109"/>
                    <a:pt x="2627" y="1"/>
                    <a:pt x="2950" y="195"/>
                  </a:cubicBezTo>
                  <a:lnTo>
                    <a:pt x="2950" y="195"/>
                  </a:lnTo>
                  <a:cubicBezTo>
                    <a:pt x="3273" y="367"/>
                    <a:pt x="3381" y="776"/>
                    <a:pt x="3187" y="1121"/>
                  </a:cubicBezTo>
                  <a:lnTo>
                    <a:pt x="1378" y="4286"/>
                  </a:lnTo>
                  <a:cubicBezTo>
                    <a:pt x="1185" y="4609"/>
                    <a:pt x="775" y="4717"/>
                    <a:pt x="452" y="4545"/>
                  </a:cubicBezTo>
                  <a:lnTo>
                    <a:pt x="452" y="4545"/>
                  </a:lnTo>
                  <a:cubicBezTo>
                    <a:pt x="129" y="4351"/>
                    <a:pt x="0" y="3942"/>
                    <a:pt x="194" y="36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1" name="Google Shape;13391;p33"/>
            <p:cNvSpPr/>
            <p:nvPr/>
          </p:nvSpPr>
          <p:spPr>
            <a:xfrm>
              <a:off x="8528276" y="1136571"/>
              <a:ext cx="205682" cy="290037"/>
            </a:xfrm>
            <a:custGeom>
              <a:avLst/>
              <a:gdLst/>
              <a:ahLst/>
              <a:cxnLst/>
              <a:rect l="l" t="t" r="r" b="b"/>
              <a:pathLst>
                <a:path w="3360" h="4738" extrusionOk="0">
                  <a:moveTo>
                    <a:pt x="173" y="3618"/>
                  </a:moveTo>
                  <a:lnTo>
                    <a:pt x="2003" y="452"/>
                  </a:lnTo>
                  <a:cubicBezTo>
                    <a:pt x="2197" y="108"/>
                    <a:pt x="2606" y="0"/>
                    <a:pt x="2929" y="194"/>
                  </a:cubicBezTo>
                  <a:lnTo>
                    <a:pt x="2929" y="194"/>
                  </a:lnTo>
                  <a:cubicBezTo>
                    <a:pt x="3252" y="388"/>
                    <a:pt x="3360" y="797"/>
                    <a:pt x="3187" y="1120"/>
                  </a:cubicBezTo>
                  <a:lnTo>
                    <a:pt x="1357" y="4307"/>
                  </a:lnTo>
                  <a:cubicBezTo>
                    <a:pt x="1163" y="4630"/>
                    <a:pt x="754" y="4738"/>
                    <a:pt x="431" y="4544"/>
                  </a:cubicBezTo>
                  <a:lnTo>
                    <a:pt x="431" y="4544"/>
                  </a:lnTo>
                  <a:cubicBezTo>
                    <a:pt x="108" y="4372"/>
                    <a:pt x="0" y="3941"/>
                    <a:pt x="173" y="36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2" name="Google Shape;13392;p33"/>
            <p:cNvSpPr/>
            <p:nvPr/>
          </p:nvSpPr>
          <p:spPr>
            <a:xfrm>
              <a:off x="9069469" y="51594"/>
              <a:ext cx="829218" cy="676303"/>
            </a:xfrm>
            <a:custGeom>
              <a:avLst/>
              <a:gdLst/>
              <a:ahLst/>
              <a:cxnLst/>
              <a:rect l="l" t="t" r="r" b="b"/>
              <a:pathLst>
                <a:path w="13546" h="11048" extrusionOk="0">
                  <a:moveTo>
                    <a:pt x="0" y="9217"/>
                  </a:moveTo>
                  <a:lnTo>
                    <a:pt x="1249" y="11048"/>
                  </a:lnTo>
                  <a:lnTo>
                    <a:pt x="13545" y="2628"/>
                  </a:lnTo>
                  <a:lnTo>
                    <a:pt x="13545" y="151"/>
                  </a:lnTo>
                  <a:lnTo>
                    <a:pt x="13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3" name="Google Shape;13393;p33"/>
            <p:cNvSpPr/>
            <p:nvPr/>
          </p:nvSpPr>
          <p:spPr>
            <a:xfrm>
              <a:off x="8880929" y="599953"/>
              <a:ext cx="275590" cy="266346"/>
            </a:xfrm>
            <a:custGeom>
              <a:avLst/>
              <a:gdLst/>
              <a:ahLst/>
              <a:cxnLst/>
              <a:rect l="l" t="t" r="r" b="b"/>
              <a:pathLst>
                <a:path w="4502" h="4351" extrusionOk="0">
                  <a:moveTo>
                    <a:pt x="1" y="1982"/>
                  </a:moveTo>
                  <a:lnTo>
                    <a:pt x="2886" y="1"/>
                  </a:lnTo>
                  <a:lnTo>
                    <a:pt x="4501" y="2370"/>
                  </a:lnTo>
                  <a:lnTo>
                    <a:pt x="161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33"/>
            <p:cNvSpPr/>
            <p:nvPr/>
          </p:nvSpPr>
          <p:spPr>
            <a:xfrm>
              <a:off x="8946857" y="692264"/>
              <a:ext cx="209661" cy="171402"/>
            </a:xfrm>
            <a:custGeom>
              <a:avLst/>
              <a:gdLst/>
              <a:ahLst/>
              <a:cxnLst/>
              <a:rect l="l" t="t" r="r" b="b"/>
              <a:pathLst>
                <a:path w="3425" h="2800" extrusionOk="0">
                  <a:moveTo>
                    <a:pt x="2821" y="0"/>
                  </a:moveTo>
                  <a:lnTo>
                    <a:pt x="3424" y="862"/>
                  </a:lnTo>
                  <a:lnTo>
                    <a:pt x="603" y="2800"/>
                  </a:lnTo>
                  <a:lnTo>
                    <a:pt x="0" y="19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33"/>
            <p:cNvSpPr/>
            <p:nvPr/>
          </p:nvSpPr>
          <p:spPr>
            <a:xfrm>
              <a:off x="8973240" y="725198"/>
              <a:ext cx="183278" cy="135836"/>
            </a:xfrm>
            <a:custGeom>
              <a:avLst/>
              <a:gdLst/>
              <a:ahLst/>
              <a:cxnLst/>
              <a:rect l="l" t="t" r="r" b="b"/>
              <a:pathLst>
                <a:path w="2994" h="2219" extrusionOk="0">
                  <a:moveTo>
                    <a:pt x="2778" y="1"/>
                  </a:moveTo>
                  <a:lnTo>
                    <a:pt x="2993" y="324"/>
                  </a:lnTo>
                  <a:lnTo>
                    <a:pt x="215" y="2219"/>
                  </a:lnTo>
                  <a:lnTo>
                    <a:pt x="0" y="19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33"/>
            <p:cNvSpPr/>
            <p:nvPr/>
          </p:nvSpPr>
          <p:spPr>
            <a:xfrm>
              <a:off x="8705612" y="867582"/>
              <a:ext cx="268979" cy="222823"/>
            </a:xfrm>
            <a:custGeom>
              <a:avLst/>
              <a:gdLst/>
              <a:ahLst/>
              <a:cxnLst/>
              <a:rect l="l" t="t" r="r" b="b"/>
              <a:pathLst>
                <a:path w="4394" h="3640" extrusionOk="0">
                  <a:moveTo>
                    <a:pt x="1" y="969"/>
                  </a:moveTo>
                  <a:lnTo>
                    <a:pt x="324" y="0"/>
                  </a:lnTo>
                  <a:lnTo>
                    <a:pt x="4394" y="1400"/>
                  </a:lnTo>
                  <a:lnTo>
                    <a:pt x="3704" y="3446"/>
                  </a:lnTo>
                  <a:cubicBezTo>
                    <a:pt x="2132" y="3640"/>
                    <a:pt x="625" y="2714"/>
                    <a:pt x="87" y="1249"/>
                  </a:cubicBezTo>
                  <a:cubicBezTo>
                    <a:pt x="44" y="1142"/>
                    <a:pt x="22" y="1056"/>
                    <a:pt x="1" y="96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7" name="Google Shape;13397;p33"/>
            <p:cNvSpPr/>
            <p:nvPr/>
          </p:nvSpPr>
          <p:spPr>
            <a:xfrm>
              <a:off x="8592243" y="1404066"/>
              <a:ext cx="313788" cy="283487"/>
            </a:xfrm>
            <a:custGeom>
              <a:avLst/>
              <a:gdLst/>
              <a:ahLst/>
              <a:cxnLst/>
              <a:rect l="l" t="t" r="r" b="b"/>
              <a:pathLst>
                <a:path w="5126" h="4631" extrusionOk="0">
                  <a:moveTo>
                    <a:pt x="1" y="4394"/>
                  </a:moveTo>
                  <a:lnTo>
                    <a:pt x="2908" y="1"/>
                  </a:lnTo>
                  <a:lnTo>
                    <a:pt x="5126" y="281"/>
                  </a:lnTo>
                  <a:lnTo>
                    <a:pt x="4997" y="1185"/>
                  </a:lnTo>
                  <a:lnTo>
                    <a:pt x="496" y="463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8" name="Google Shape;13398;p33"/>
            <p:cNvSpPr/>
            <p:nvPr/>
          </p:nvSpPr>
          <p:spPr>
            <a:xfrm>
              <a:off x="8840099" y="1193182"/>
              <a:ext cx="119981" cy="311156"/>
            </a:xfrm>
            <a:custGeom>
              <a:avLst/>
              <a:gdLst/>
              <a:ahLst/>
              <a:cxnLst/>
              <a:rect l="l" t="t" r="r" b="b"/>
              <a:pathLst>
                <a:path w="1960" h="5083" extrusionOk="0">
                  <a:moveTo>
                    <a:pt x="1400" y="4458"/>
                  </a:moveTo>
                  <a:lnTo>
                    <a:pt x="1917" y="819"/>
                  </a:lnTo>
                  <a:cubicBezTo>
                    <a:pt x="1960" y="453"/>
                    <a:pt x="1701" y="108"/>
                    <a:pt x="1335" y="65"/>
                  </a:cubicBezTo>
                  <a:lnTo>
                    <a:pt x="1335" y="65"/>
                  </a:lnTo>
                  <a:cubicBezTo>
                    <a:pt x="969" y="0"/>
                    <a:pt x="625" y="259"/>
                    <a:pt x="560" y="646"/>
                  </a:cubicBezTo>
                  <a:lnTo>
                    <a:pt x="43" y="4264"/>
                  </a:lnTo>
                  <a:cubicBezTo>
                    <a:pt x="0" y="4630"/>
                    <a:pt x="259" y="4975"/>
                    <a:pt x="625" y="5039"/>
                  </a:cubicBezTo>
                  <a:lnTo>
                    <a:pt x="625" y="5039"/>
                  </a:lnTo>
                  <a:cubicBezTo>
                    <a:pt x="991" y="5082"/>
                    <a:pt x="1335" y="4824"/>
                    <a:pt x="1400" y="44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33"/>
            <p:cNvSpPr/>
            <p:nvPr/>
          </p:nvSpPr>
          <p:spPr>
            <a:xfrm>
              <a:off x="8746503" y="1178674"/>
              <a:ext cx="119981" cy="309870"/>
            </a:xfrm>
            <a:custGeom>
              <a:avLst/>
              <a:gdLst/>
              <a:ahLst/>
              <a:cxnLst/>
              <a:rect l="l" t="t" r="r" b="b"/>
              <a:pathLst>
                <a:path w="1960" h="5062" extrusionOk="0">
                  <a:moveTo>
                    <a:pt x="1400" y="4437"/>
                  </a:moveTo>
                  <a:lnTo>
                    <a:pt x="1917" y="819"/>
                  </a:lnTo>
                  <a:cubicBezTo>
                    <a:pt x="1960" y="431"/>
                    <a:pt x="1701" y="108"/>
                    <a:pt x="1335" y="44"/>
                  </a:cubicBezTo>
                  <a:lnTo>
                    <a:pt x="1335" y="44"/>
                  </a:lnTo>
                  <a:cubicBezTo>
                    <a:pt x="969" y="0"/>
                    <a:pt x="625" y="259"/>
                    <a:pt x="560" y="625"/>
                  </a:cubicBezTo>
                  <a:lnTo>
                    <a:pt x="43" y="4264"/>
                  </a:lnTo>
                  <a:cubicBezTo>
                    <a:pt x="0" y="4630"/>
                    <a:pt x="259" y="4975"/>
                    <a:pt x="625" y="5018"/>
                  </a:cubicBezTo>
                  <a:lnTo>
                    <a:pt x="625" y="5018"/>
                  </a:lnTo>
                  <a:cubicBezTo>
                    <a:pt x="991" y="5061"/>
                    <a:pt x="1335" y="4803"/>
                    <a:pt x="1400" y="44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0" name="Google Shape;13400;p33"/>
            <p:cNvSpPr/>
            <p:nvPr/>
          </p:nvSpPr>
          <p:spPr>
            <a:xfrm>
              <a:off x="8466999" y="1104850"/>
              <a:ext cx="475947" cy="382349"/>
            </a:xfrm>
            <a:custGeom>
              <a:avLst/>
              <a:gdLst/>
              <a:ahLst/>
              <a:cxnLst/>
              <a:rect l="l" t="t" r="r" b="b"/>
              <a:pathLst>
                <a:path w="7775" h="6246" extrusionOk="0">
                  <a:moveTo>
                    <a:pt x="87" y="3511"/>
                  </a:moveTo>
                  <a:cubicBezTo>
                    <a:pt x="195" y="3188"/>
                    <a:pt x="625" y="3166"/>
                    <a:pt x="776" y="3468"/>
                  </a:cubicBezTo>
                  <a:cubicBezTo>
                    <a:pt x="927" y="3769"/>
                    <a:pt x="625" y="4092"/>
                    <a:pt x="302" y="3984"/>
                  </a:cubicBezTo>
                  <a:cubicBezTo>
                    <a:pt x="109" y="3920"/>
                    <a:pt x="1" y="3704"/>
                    <a:pt x="87" y="3511"/>
                  </a:cubicBezTo>
                  <a:close/>
                  <a:moveTo>
                    <a:pt x="1874" y="345"/>
                  </a:moveTo>
                  <a:cubicBezTo>
                    <a:pt x="2004" y="44"/>
                    <a:pt x="2434" y="1"/>
                    <a:pt x="2585" y="302"/>
                  </a:cubicBezTo>
                  <a:cubicBezTo>
                    <a:pt x="2714" y="604"/>
                    <a:pt x="2434" y="948"/>
                    <a:pt x="2111" y="840"/>
                  </a:cubicBezTo>
                  <a:cubicBezTo>
                    <a:pt x="1917" y="754"/>
                    <a:pt x="1810" y="539"/>
                    <a:pt x="1874" y="345"/>
                  </a:cubicBezTo>
                  <a:close/>
                  <a:moveTo>
                    <a:pt x="3231" y="1077"/>
                  </a:moveTo>
                  <a:cubicBezTo>
                    <a:pt x="3339" y="754"/>
                    <a:pt x="3769" y="733"/>
                    <a:pt x="3920" y="1034"/>
                  </a:cubicBezTo>
                  <a:cubicBezTo>
                    <a:pt x="4071" y="1336"/>
                    <a:pt x="3769" y="1659"/>
                    <a:pt x="3468" y="1551"/>
                  </a:cubicBezTo>
                  <a:cubicBezTo>
                    <a:pt x="3274" y="1486"/>
                    <a:pt x="3166" y="1271"/>
                    <a:pt x="3231" y="1077"/>
                  </a:cubicBezTo>
                  <a:close/>
                  <a:moveTo>
                    <a:pt x="6160" y="2068"/>
                  </a:moveTo>
                  <a:cubicBezTo>
                    <a:pt x="6267" y="1766"/>
                    <a:pt x="5944" y="1465"/>
                    <a:pt x="5643" y="1616"/>
                  </a:cubicBezTo>
                  <a:cubicBezTo>
                    <a:pt x="5341" y="1766"/>
                    <a:pt x="5363" y="2197"/>
                    <a:pt x="5686" y="2305"/>
                  </a:cubicBezTo>
                  <a:cubicBezTo>
                    <a:pt x="5880" y="2369"/>
                    <a:pt x="6095" y="2283"/>
                    <a:pt x="6160" y="2068"/>
                  </a:cubicBezTo>
                  <a:close/>
                  <a:moveTo>
                    <a:pt x="7667" y="2348"/>
                  </a:moveTo>
                  <a:cubicBezTo>
                    <a:pt x="7775" y="2025"/>
                    <a:pt x="7452" y="1745"/>
                    <a:pt x="7150" y="1874"/>
                  </a:cubicBezTo>
                  <a:cubicBezTo>
                    <a:pt x="6849" y="2025"/>
                    <a:pt x="6870" y="2477"/>
                    <a:pt x="7193" y="2585"/>
                  </a:cubicBezTo>
                  <a:cubicBezTo>
                    <a:pt x="7387" y="2649"/>
                    <a:pt x="7602" y="2542"/>
                    <a:pt x="7667" y="2348"/>
                  </a:cubicBezTo>
                  <a:close/>
                  <a:moveTo>
                    <a:pt x="7150" y="5944"/>
                  </a:moveTo>
                  <a:cubicBezTo>
                    <a:pt x="7258" y="5621"/>
                    <a:pt x="6935" y="5341"/>
                    <a:pt x="6633" y="5470"/>
                  </a:cubicBezTo>
                  <a:cubicBezTo>
                    <a:pt x="6332" y="5621"/>
                    <a:pt x="6354" y="6073"/>
                    <a:pt x="6677" y="6181"/>
                  </a:cubicBezTo>
                  <a:cubicBezTo>
                    <a:pt x="6870" y="6245"/>
                    <a:pt x="7086" y="6138"/>
                    <a:pt x="7150" y="5944"/>
                  </a:cubicBezTo>
                  <a:close/>
                  <a:moveTo>
                    <a:pt x="5664" y="5664"/>
                  </a:moveTo>
                  <a:cubicBezTo>
                    <a:pt x="5772" y="5363"/>
                    <a:pt x="5428" y="5061"/>
                    <a:pt x="5126" y="5212"/>
                  </a:cubicBezTo>
                  <a:cubicBezTo>
                    <a:pt x="4825" y="5363"/>
                    <a:pt x="4868" y="5793"/>
                    <a:pt x="5169" y="5901"/>
                  </a:cubicBezTo>
                  <a:cubicBezTo>
                    <a:pt x="5384" y="5966"/>
                    <a:pt x="5578" y="5858"/>
                    <a:pt x="5664" y="5664"/>
                  </a:cubicBezTo>
                  <a:close/>
                  <a:moveTo>
                    <a:pt x="1422" y="4221"/>
                  </a:moveTo>
                  <a:cubicBezTo>
                    <a:pt x="1594" y="3748"/>
                    <a:pt x="2305" y="3984"/>
                    <a:pt x="2133" y="4458"/>
                  </a:cubicBezTo>
                  <a:cubicBezTo>
                    <a:pt x="1982" y="4932"/>
                    <a:pt x="1250" y="4695"/>
                    <a:pt x="1422" y="42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33"/>
            <p:cNvSpPr/>
            <p:nvPr/>
          </p:nvSpPr>
          <p:spPr>
            <a:xfrm>
              <a:off x="8473610" y="1114093"/>
              <a:ext cx="464071" cy="371759"/>
            </a:xfrm>
            <a:custGeom>
              <a:avLst/>
              <a:gdLst/>
              <a:ahLst/>
              <a:cxnLst/>
              <a:rect l="l" t="t" r="r" b="b"/>
              <a:pathLst>
                <a:path w="7581" h="6073" extrusionOk="0">
                  <a:moveTo>
                    <a:pt x="690" y="3360"/>
                  </a:moveTo>
                  <a:cubicBezTo>
                    <a:pt x="711" y="3424"/>
                    <a:pt x="711" y="3510"/>
                    <a:pt x="690" y="3597"/>
                  </a:cubicBezTo>
                  <a:cubicBezTo>
                    <a:pt x="604" y="3790"/>
                    <a:pt x="388" y="3898"/>
                    <a:pt x="194" y="3833"/>
                  </a:cubicBezTo>
                  <a:cubicBezTo>
                    <a:pt x="130" y="3812"/>
                    <a:pt x="65" y="3769"/>
                    <a:pt x="22" y="3704"/>
                  </a:cubicBezTo>
                  <a:cubicBezTo>
                    <a:pt x="1" y="3618"/>
                    <a:pt x="1" y="3532"/>
                    <a:pt x="22" y="3467"/>
                  </a:cubicBezTo>
                  <a:cubicBezTo>
                    <a:pt x="87" y="3252"/>
                    <a:pt x="302" y="3166"/>
                    <a:pt x="496" y="3230"/>
                  </a:cubicBezTo>
                  <a:cubicBezTo>
                    <a:pt x="582" y="3252"/>
                    <a:pt x="625" y="3295"/>
                    <a:pt x="668" y="3360"/>
                  </a:cubicBezTo>
                  <a:close/>
                  <a:moveTo>
                    <a:pt x="1831" y="302"/>
                  </a:moveTo>
                  <a:cubicBezTo>
                    <a:pt x="1896" y="108"/>
                    <a:pt x="2111" y="0"/>
                    <a:pt x="2305" y="65"/>
                  </a:cubicBezTo>
                  <a:cubicBezTo>
                    <a:pt x="2391" y="86"/>
                    <a:pt x="2434" y="130"/>
                    <a:pt x="2477" y="194"/>
                  </a:cubicBezTo>
                  <a:cubicBezTo>
                    <a:pt x="2520" y="280"/>
                    <a:pt x="2520" y="366"/>
                    <a:pt x="2477" y="453"/>
                  </a:cubicBezTo>
                  <a:cubicBezTo>
                    <a:pt x="2412" y="646"/>
                    <a:pt x="2197" y="754"/>
                    <a:pt x="2003" y="689"/>
                  </a:cubicBezTo>
                  <a:cubicBezTo>
                    <a:pt x="1939" y="668"/>
                    <a:pt x="1874" y="625"/>
                    <a:pt x="1831" y="560"/>
                  </a:cubicBezTo>
                  <a:cubicBezTo>
                    <a:pt x="1809" y="474"/>
                    <a:pt x="1809" y="388"/>
                    <a:pt x="1831" y="302"/>
                  </a:cubicBezTo>
                  <a:close/>
                  <a:moveTo>
                    <a:pt x="3188" y="1034"/>
                  </a:moveTo>
                  <a:cubicBezTo>
                    <a:pt x="3252" y="819"/>
                    <a:pt x="3468" y="711"/>
                    <a:pt x="3661" y="797"/>
                  </a:cubicBezTo>
                  <a:cubicBezTo>
                    <a:pt x="3726" y="819"/>
                    <a:pt x="3791" y="862"/>
                    <a:pt x="3834" y="905"/>
                  </a:cubicBezTo>
                  <a:cubicBezTo>
                    <a:pt x="3855" y="991"/>
                    <a:pt x="3855" y="1077"/>
                    <a:pt x="3834" y="1163"/>
                  </a:cubicBezTo>
                  <a:cubicBezTo>
                    <a:pt x="3769" y="1357"/>
                    <a:pt x="3554" y="1465"/>
                    <a:pt x="3360" y="1400"/>
                  </a:cubicBezTo>
                  <a:cubicBezTo>
                    <a:pt x="3274" y="1378"/>
                    <a:pt x="3231" y="1335"/>
                    <a:pt x="3188" y="1271"/>
                  </a:cubicBezTo>
                  <a:cubicBezTo>
                    <a:pt x="3145" y="1185"/>
                    <a:pt x="3145" y="1099"/>
                    <a:pt x="3188" y="1034"/>
                  </a:cubicBezTo>
                  <a:close/>
                  <a:moveTo>
                    <a:pt x="6052" y="1680"/>
                  </a:moveTo>
                  <a:cubicBezTo>
                    <a:pt x="6009" y="1615"/>
                    <a:pt x="5944" y="1572"/>
                    <a:pt x="5879" y="1551"/>
                  </a:cubicBezTo>
                  <a:cubicBezTo>
                    <a:pt x="5578" y="1465"/>
                    <a:pt x="5298" y="1745"/>
                    <a:pt x="5406" y="2046"/>
                  </a:cubicBezTo>
                  <a:cubicBezTo>
                    <a:pt x="5449" y="2089"/>
                    <a:pt x="5513" y="2132"/>
                    <a:pt x="5578" y="2154"/>
                  </a:cubicBezTo>
                  <a:cubicBezTo>
                    <a:pt x="5772" y="2218"/>
                    <a:pt x="5987" y="2132"/>
                    <a:pt x="6052" y="1917"/>
                  </a:cubicBezTo>
                  <a:cubicBezTo>
                    <a:pt x="6095" y="1852"/>
                    <a:pt x="6095" y="1766"/>
                    <a:pt x="6052" y="1680"/>
                  </a:cubicBezTo>
                  <a:close/>
                  <a:moveTo>
                    <a:pt x="7559" y="1938"/>
                  </a:moveTo>
                  <a:cubicBezTo>
                    <a:pt x="7516" y="1895"/>
                    <a:pt x="7451" y="1852"/>
                    <a:pt x="7387" y="1831"/>
                  </a:cubicBezTo>
                  <a:cubicBezTo>
                    <a:pt x="7193" y="1745"/>
                    <a:pt x="6978" y="1852"/>
                    <a:pt x="6913" y="2046"/>
                  </a:cubicBezTo>
                  <a:cubicBezTo>
                    <a:pt x="6870" y="2132"/>
                    <a:pt x="6870" y="2218"/>
                    <a:pt x="6913" y="2304"/>
                  </a:cubicBezTo>
                  <a:cubicBezTo>
                    <a:pt x="7085" y="2541"/>
                    <a:pt x="7451" y="2477"/>
                    <a:pt x="7559" y="2197"/>
                  </a:cubicBezTo>
                  <a:cubicBezTo>
                    <a:pt x="7581" y="2111"/>
                    <a:pt x="7581" y="2025"/>
                    <a:pt x="7559" y="1938"/>
                  </a:cubicBezTo>
                  <a:close/>
                  <a:moveTo>
                    <a:pt x="7042" y="5535"/>
                  </a:moveTo>
                  <a:cubicBezTo>
                    <a:pt x="6999" y="5492"/>
                    <a:pt x="6935" y="5448"/>
                    <a:pt x="6870" y="5405"/>
                  </a:cubicBezTo>
                  <a:cubicBezTo>
                    <a:pt x="6590" y="5319"/>
                    <a:pt x="6310" y="5599"/>
                    <a:pt x="6396" y="5879"/>
                  </a:cubicBezTo>
                  <a:cubicBezTo>
                    <a:pt x="6439" y="5944"/>
                    <a:pt x="6504" y="5987"/>
                    <a:pt x="6569" y="6008"/>
                  </a:cubicBezTo>
                  <a:cubicBezTo>
                    <a:pt x="6762" y="6073"/>
                    <a:pt x="6978" y="5965"/>
                    <a:pt x="7042" y="5771"/>
                  </a:cubicBezTo>
                  <a:cubicBezTo>
                    <a:pt x="7085" y="5685"/>
                    <a:pt x="7085" y="5599"/>
                    <a:pt x="7042" y="5513"/>
                  </a:cubicBezTo>
                  <a:close/>
                  <a:moveTo>
                    <a:pt x="5556" y="5276"/>
                  </a:moveTo>
                  <a:cubicBezTo>
                    <a:pt x="5276" y="4953"/>
                    <a:pt x="4760" y="5233"/>
                    <a:pt x="4889" y="5642"/>
                  </a:cubicBezTo>
                  <a:cubicBezTo>
                    <a:pt x="4932" y="5685"/>
                    <a:pt x="4997" y="5728"/>
                    <a:pt x="5061" y="5750"/>
                  </a:cubicBezTo>
                  <a:cubicBezTo>
                    <a:pt x="5276" y="5836"/>
                    <a:pt x="5470" y="5728"/>
                    <a:pt x="5556" y="5513"/>
                  </a:cubicBezTo>
                  <a:cubicBezTo>
                    <a:pt x="5578" y="5448"/>
                    <a:pt x="5578" y="5362"/>
                    <a:pt x="5556" y="5276"/>
                  </a:cubicBezTo>
                  <a:close/>
                  <a:moveTo>
                    <a:pt x="1379" y="4178"/>
                  </a:moveTo>
                  <a:cubicBezTo>
                    <a:pt x="1443" y="3984"/>
                    <a:pt x="1659" y="3876"/>
                    <a:pt x="1853" y="3941"/>
                  </a:cubicBezTo>
                  <a:cubicBezTo>
                    <a:pt x="2025" y="3984"/>
                    <a:pt x="2089" y="4156"/>
                    <a:pt x="2025" y="4307"/>
                  </a:cubicBezTo>
                  <a:cubicBezTo>
                    <a:pt x="1939" y="4609"/>
                    <a:pt x="1551" y="4652"/>
                    <a:pt x="1379" y="4436"/>
                  </a:cubicBezTo>
                  <a:cubicBezTo>
                    <a:pt x="1357" y="4350"/>
                    <a:pt x="1357" y="4264"/>
                    <a:pt x="1379" y="417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33"/>
            <p:cNvSpPr/>
            <p:nvPr/>
          </p:nvSpPr>
          <p:spPr>
            <a:xfrm>
              <a:off x="8675311" y="621072"/>
              <a:ext cx="428444" cy="440319"/>
            </a:xfrm>
            <a:custGeom>
              <a:avLst/>
              <a:gdLst/>
              <a:ahLst/>
              <a:cxnLst/>
              <a:rect l="l" t="t" r="r" b="b"/>
              <a:pathLst>
                <a:path w="6999" h="7193" extrusionOk="0">
                  <a:moveTo>
                    <a:pt x="2283" y="883"/>
                  </a:moveTo>
                  <a:cubicBezTo>
                    <a:pt x="4716" y="0"/>
                    <a:pt x="6999" y="2498"/>
                    <a:pt x="5922" y="4846"/>
                  </a:cubicBezTo>
                  <a:cubicBezTo>
                    <a:pt x="4824" y="7193"/>
                    <a:pt x="1443" y="7064"/>
                    <a:pt x="539" y="4630"/>
                  </a:cubicBezTo>
                  <a:cubicBezTo>
                    <a:pt x="0" y="3123"/>
                    <a:pt x="754" y="1443"/>
                    <a:pt x="2283" y="8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33"/>
            <p:cNvSpPr/>
            <p:nvPr/>
          </p:nvSpPr>
          <p:spPr>
            <a:xfrm>
              <a:off x="8722752" y="680389"/>
              <a:ext cx="246574" cy="222823"/>
            </a:xfrm>
            <a:custGeom>
              <a:avLst/>
              <a:gdLst/>
              <a:ahLst/>
              <a:cxnLst/>
              <a:rect l="l" t="t" r="r" b="b"/>
              <a:pathLst>
                <a:path w="4028" h="3640" extrusionOk="0">
                  <a:moveTo>
                    <a:pt x="604" y="1551"/>
                  </a:moveTo>
                  <a:cubicBezTo>
                    <a:pt x="1099" y="603"/>
                    <a:pt x="2240" y="259"/>
                    <a:pt x="3166" y="733"/>
                  </a:cubicBezTo>
                  <a:cubicBezTo>
                    <a:pt x="3554" y="926"/>
                    <a:pt x="3855" y="1250"/>
                    <a:pt x="4027" y="1637"/>
                  </a:cubicBezTo>
                  <a:cubicBezTo>
                    <a:pt x="2606" y="1"/>
                    <a:pt x="1" y="1637"/>
                    <a:pt x="840" y="3640"/>
                  </a:cubicBezTo>
                  <a:cubicBezTo>
                    <a:pt x="367" y="3037"/>
                    <a:pt x="259" y="2219"/>
                    <a:pt x="625" y="15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33"/>
            <p:cNvSpPr/>
            <p:nvPr/>
          </p:nvSpPr>
          <p:spPr>
            <a:xfrm>
              <a:off x="8745156" y="698875"/>
              <a:ext cx="278222" cy="284772"/>
            </a:xfrm>
            <a:custGeom>
              <a:avLst/>
              <a:gdLst/>
              <a:ahLst/>
              <a:cxnLst/>
              <a:rect l="l" t="t" r="r" b="b"/>
              <a:pathLst>
                <a:path w="4545" h="4652" extrusionOk="0">
                  <a:moveTo>
                    <a:pt x="1486" y="581"/>
                  </a:moveTo>
                  <a:cubicBezTo>
                    <a:pt x="3058" y="0"/>
                    <a:pt x="4544" y="1615"/>
                    <a:pt x="3834" y="3144"/>
                  </a:cubicBezTo>
                  <a:cubicBezTo>
                    <a:pt x="3145" y="4651"/>
                    <a:pt x="948" y="4565"/>
                    <a:pt x="367" y="2993"/>
                  </a:cubicBezTo>
                  <a:cubicBezTo>
                    <a:pt x="1" y="2024"/>
                    <a:pt x="517" y="926"/>
                    <a:pt x="1486" y="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33"/>
            <p:cNvSpPr/>
            <p:nvPr/>
          </p:nvSpPr>
          <p:spPr>
            <a:xfrm>
              <a:off x="9069469" y="51594"/>
              <a:ext cx="829218" cy="676303"/>
            </a:xfrm>
            <a:custGeom>
              <a:avLst/>
              <a:gdLst/>
              <a:ahLst/>
              <a:cxnLst/>
              <a:rect l="l" t="t" r="r" b="b"/>
              <a:pathLst>
                <a:path w="13546" h="11048" extrusionOk="0">
                  <a:moveTo>
                    <a:pt x="0" y="9217"/>
                  </a:moveTo>
                  <a:lnTo>
                    <a:pt x="1249" y="11048"/>
                  </a:lnTo>
                  <a:lnTo>
                    <a:pt x="13545" y="2628"/>
                  </a:lnTo>
                  <a:lnTo>
                    <a:pt x="13545" y="151"/>
                  </a:lnTo>
                  <a:lnTo>
                    <a:pt x="13459" y="1"/>
                  </a:ln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33"/>
            <p:cNvSpPr/>
            <p:nvPr/>
          </p:nvSpPr>
          <p:spPr>
            <a:xfrm>
              <a:off x="9085262" y="81895"/>
              <a:ext cx="813425" cy="646002"/>
            </a:xfrm>
            <a:custGeom>
              <a:avLst/>
              <a:gdLst/>
              <a:ahLst/>
              <a:cxnLst/>
              <a:rect l="l" t="t" r="r" b="b"/>
              <a:pathLst>
                <a:path w="13288" h="10553" extrusionOk="0">
                  <a:moveTo>
                    <a:pt x="991" y="10553"/>
                  </a:moveTo>
                  <a:lnTo>
                    <a:pt x="13287" y="2133"/>
                  </a:lnTo>
                  <a:lnTo>
                    <a:pt x="13287" y="1"/>
                  </a:lnTo>
                  <a:lnTo>
                    <a:pt x="0" y="91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33"/>
            <p:cNvSpPr/>
            <p:nvPr/>
          </p:nvSpPr>
          <p:spPr>
            <a:xfrm>
              <a:off x="9115563" y="146538"/>
              <a:ext cx="783123" cy="581359"/>
            </a:xfrm>
            <a:custGeom>
              <a:avLst/>
              <a:gdLst/>
              <a:ahLst/>
              <a:cxnLst/>
              <a:rect l="l" t="t" r="r" b="b"/>
              <a:pathLst>
                <a:path w="12793" h="9497" extrusionOk="0">
                  <a:moveTo>
                    <a:pt x="496" y="9497"/>
                  </a:moveTo>
                  <a:lnTo>
                    <a:pt x="12792" y="1077"/>
                  </a:lnTo>
                  <a:lnTo>
                    <a:pt x="12792" y="0"/>
                  </a:lnTo>
                  <a:lnTo>
                    <a:pt x="1" y="8765"/>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33"/>
            <p:cNvSpPr/>
            <p:nvPr/>
          </p:nvSpPr>
          <p:spPr>
            <a:xfrm>
              <a:off x="8791312" y="793758"/>
              <a:ext cx="233352" cy="224169"/>
            </a:xfrm>
            <a:custGeom>
              <a:avLst/>
              <a:gdLst/>
              <a:ahLst/>
              <a:cxnLst/>
              <a:rect l="l" t="t" r="r" b="b"/>
              <a:pathLst>
                <a:path w="3812" h="3662" extrusionOk="0">
                  <a:moveTo>
                    <a:pt x="2951" y="0"/>
                  </a:moveTo>
                  <a:cubicBezTo>
                    <a:pt x="3661" y="819"/>
                    <a:pt x="3510" y="2068"/>
                    <a:pt x="2627" y="2692"/>
                  </a:cubicBezTo>
                  <a:cubicBezTo>
                    <a:pt x="1745" y="3317"/>
                    <a:pt x="517" y="3037"/>
                    <a:pt x="0" y="2089"/>
                  </a:cubicBezTo>
                  <a:cubicBezTo>
                    <a:pt x="1314" y="3661"/>
                    <a:pt x="3812" y="2197"/>
                    <a:pt x="3101" y="280"/>
                  </a:cubicBezTo>
                  <a:cubicBezTo>
                    <a:pt x="3058" y="194"/>
                    <a:pt x="3015" y="87"/>
                    <a:pt x="2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9" name="Google Shape;13409;p33"/>
            <p:cNvSpPr/>
            <p:nvPr/>
          </p:nvSpPr>
          <p:spPr>
            <a:xfrm>
              <a:off x="8811075" y="773975"/>
              <a:ext cx="131875" cy="138474"/>
            </a:xfrm>
            <a:custGeom>
              <a:avLst/>
              <a:gdLst/>
              <a:ahLst/>
              <a:cxnLst/>
              <a:rect l="l" t="t" r="r" b="b"/>
              <a:pathLst>
                <a:path w="2197" h="2262" extrusionOk="0">
                  <a:moveTo>
                    <a:pt x="711" y="280"/>
                  </a:moveTo>
                  <a:cubicBezTo>
                    <a:pt x="1486" y="0"/>
                    <a:pt x="2197" y="776"/>
                    <a:pt x="1852" y="1508"/>
                  </a:cubicBezTo>
                  <a:cubicBezTo>
                    <a:pt x="1529" y="2262"/>
                    <a:pt x="453" y="2218"/>
                    <a:pt x="173" y="1443"/>
                  </a:cubicBezTo>
                  <a:cubicBezTo>
                    <a:pt x="0" y="969"/>
                    <a:pt x="237" y="453"/>
                    <a:pt x="711"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0" name="Google Shape;13410;p33"/>
            <p:cNvSpPr/>
            <p:nvPr/>
          </p:nvSpPr>
          <p:spPr>
            <a:xfrm>
              <a:off x="8832141" y="820141"/>
              <a:ext cx="120043" cy="118696"/>
            </a:xfrm>
            <a:custGeom>
              <a:avLst/>
              <a:gdLst/>
              <a:ahLst/>
              <a:cxnLst/>
              <a:rect l="l" t="t" r="r" b="b"/>
              <a:pathLst>
                <a:path w="1961" h="1939" extrusionOk="0">
                  <a:moveTo>
                    <a:pt x="1444" y="0"/>
                  </a:moveTo>
                  <a:cubicBezTo>
                    <a:pt x="1508" y="65"/>
                    <a:pt x="1551" y="172"/>
                    <a:pt x="1594" y="259"/>
                  </a:cubicBezTo>
                  <a:cubicBezTo>
                    <a:pt x="1960" y="1271"/>
                    <a:pt x="539" y="1938"/>
                    <a:pt x="1" y="1012"/>
                  </a:cubicBezTo>
                  <a:cubicBezTo>
                    <a:pt x="647" y="1744"/>
                    <a:pt x="1853" y="1055"/>
                    <a:pt x="1508" y="129"/>
                  </a:cubicBezTo>
                  <a:cubicBezTo>
                    <a:pt x="1487" y="86"/>
                    <a:pt x="1465" y="43"/>
                    <a:pt x="1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59"/>
        <p:cNvGrpSpPr/>
        <p:nvPr/>
      </p:nvGrpSpPr>
      <p:grpSpPr>
        <a:xfrm>
          <a:off x="0" y="0"/>
          <a:ext cx="0" cy="0"/>
          <a:chOff x="0" y="0"/>
          <a:chExt cx="0" cy="0"/>
        </a:xfrm>
      </p:grpSpPr>
      <p:sp>
        <p:nvSpPr>
          <p:cNvPr id="13460" name="Google Shape;13460;p35"/>
          <p:cNvSpPr/>
          <p:nvPr/>
        </p:nvSpPr>
        <p:spPr>
          <a:xfrm>
            <a:off x="752128" y="1409721"/>
            <a:ext cx="1401300" cy="14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5"/>
          <p:cNvSpPr txBox="1">
            <a:spLocks noGrp="1"/>
          </p:cNvSpPr>
          <p:nvPr>
            <p:ph type="title"/>
          </p:nvPr>
        </p:nvSpPr>
        <p:spPr>
          <a:xfrm>
            <a:off x="714675" y="2841500"/>
            <a:ext cx="4435200" cy="14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Introduction</a:t>
            </a:r>
            <a:endParaRPr dirty="0"/>
          </a:p>
        </p:txBody>
      </p:sp>
      <p:sp>
        <p:nvSpPr>
          <p:cNvPr id="13462" name="Google Shape;13462;p35"/>
          <p:cNvSpPr txBox="1">
            <a:spLocks noGrp="1"/>
          </p:cNvSpPr>
          <p:nvPr>
            <p:ph type="title" idx="2"/>
          </p:nvPr>
        </p:nvSpPr>
        <p:spPr>
          <a:xfrm>
            <a:off x="714675" y="1691421"/>
            <a:ext cx="1401300" cy="8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3464" name="Google Shape;13464;p35"/>
          <p:cNvGrpSpPr/>
          <p:nvPr/>
        </p:nvGrpSpPr>
        <p:grpSpPr>
          <a:xfrm>
            <a:off x="5232122" y="-9900"/>
            <a:ext cx="3133064" cy="3297197"/>
            <a:chOff x="5218575" y="-9900"/>
            <a:chExt cx="3451271" cy="3632074"/>
          </a:xfrm>
        </p:grpSpPr>
        <p:sp>
          <p:nvSpPr>
            <p:cNvPr id="13465" name="Google Shape;13465;p35"/>
            <p:cNvSpPr/>
            <p:nvPr/>
          </p:nvSpPr>
          <p:spPr>
            <a:xfrm>
              <a:off x="5218575" y="3333897"/>
              <a:ext cx="250705" cy="288278"/>
            </a:xfrm>
            <a:custGeom>
              <a:avLst/>
              <a:gdLst/>
              <a:ahLst/>
              <a:cxnLst/>
              <a:rect l="l" t="t" r="r" b="b"/>
              <a:pathLst>
                <a:path w="3016" h="3468" extrusionOk="0">
                  <a:moveTo>
                    <a:pt x="3015" y="841"/>
                  </a:moveTo>
                  <a:lnTo>
                    <a:pt x="1314" y="3468"/>
                  </a:lnTo>
                  <a:lnTo>
                    <a:pt x="1" y="2628"/>
                  </a:lnTo>
                  <a:lnTo>
                    <a:pt x="17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5"/>
            <p:cNvSpPr/>
            <p:nvPr/>
          </p:nvSpPr>
          <p:spPr>
            <a:xfrm>
              <a:off x="5290146" y="3378701"/>
              <a:ext cx="179134" cy="243473"/>
            </a:xfrm>
            <a:custGeom>
              <a:avLst/>
              <a:gdLst/>
              <a:ahLst/>
              <a:cxnLst/>
              <a:rect l="l" t="t" r="r" b="b"/>
              <a:pathLst>
                <a:path w="2155" h="2929" extrusionOk="0">
                  <a:moveTo>
                    <a:pt x="2154" y="302"/>
                  </a:moveTo>
                  <a:lnTo>
                    <a:pt x="453" y="2929"/>
                  </a:lnTo>
                  <a:lnTo>
                    <a:pt x="1" y="2649"/>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5"/>
            <p:cNvSpPr/>
            <p:nvPr/>
          </p:nvSpPr>
          <p:spPr>
            <a:xfrm>
              <a:off x="5241850" y="3348277"/>
              <a:ext cx="163008" cy="230921"/>
            </a:xfrm>
            <a:custGeom>
              <a:avLst/>
              <a:gdLst/>
              <a:ahLst/>
              <a:cxnLst/>
              <a:rect l="l" t="t" r="r" b="b"/>
              <a:pathLst>
                <a:path w="1961" h="2778" extrusionOk="0">
                  <a:moveTo>
                    <a:pt x="1960" y="151"/>
                  </a:moveTo>
                  <a:lnTo>
                    <a:pt x="237" y="2778"/>
                  </a:lnTo>
                  <a:lnTo>
                    <a:pt x="1" y="2627"/>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5"/>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5"/>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5"/>
            <p:cNvSpPr/>
            <p:nvPr/>
          </p:nvSpPr>
          <p:spPr>
            <a:xfrm>
              <a:off x="7287894" y="95752"/>
              <a:ext cx="1143883" cy="2183943"/>
            </a:xfrm>
            <a:custGeom>
              <a:avLst/>
              <a:gdLst/>
              <a:ahLst/>
              <a:cxnLst/>
              <a:rect l="l" t="t" r="r" b="b"/>
              <a:pathLst>
                <a:path w="13761" h="26273" extrusionOk="0">
                  <a:moveTo>
                    <a:pt x="13760" y="26272"/>
                  </a:moveTo>
                  <a:lnTo>
                    <a:pt x="0" y="26272"/>
                  </a:lnTo>
                  <a:lnTo>
                    <a:pt x="0" y="0"/>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5"/>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5"/>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5"/>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5"/>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5"/>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5"/>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5"/>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5"/>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5"/>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5"/>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5"/>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5"/>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5"/>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35"/>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35"/>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35"/>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35"/>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35"/>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35"/>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35"/>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35"/>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35"/>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35"/>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35"/>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35"/>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35"/>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35"/>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35"/>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35"/>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35"/>
            <p:cNvSpPr/>
            <p:nvPr/>
          </p:nvSpPr>
          <p:spPr>
            <a:xfrm>
              <a:off x="6160134" y="1842796"/>
              <a:ext cx="411801" cy="519199"/>
            </a:xfrm>
            <a:custGeom>
              <a:avLst/>
              <a:gdLst/>
              <a:ahLst/>
              <a:cxnLst/>
              <a:rect l="l" t="t" r="r" b="b"/>
              <a:pathLst>
                <a:path w="4954" h="6246" extrusionOk="0">
                  <a:moveTo>
                    <a:pt x="1" y="5664"/>
                  </a:moveTo>
                  <a:lnTo>
                    <a:pt x="4135" y="1"/>
                  </a:lnTo>
                  <a:lnTo>
                    <a:pt x="4953" y="582"/>
                  </a:lnTo>
                  <a:lnTo>
                    <a:pt x="840" y="6246"/>
                  </a:lnTo>
                  <a:close/>
                </a:path>
              </a:pathLst>
            </a:custGeom>
            <a:solidFill>
              <a:srgbClr val="FDD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35"/>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35"/>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35"/>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35"/>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35"/>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35"/>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35"/>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35"/>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35"/>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35"/>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35"/>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35"/>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35"/>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35"/>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35"/>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35"/>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35"/>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35"/>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35"/>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35"/>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35"/>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35"/>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35"/>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35"/>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35"/>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35"/>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35"/>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35"/>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35"/>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35"/>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35"/>
            <p:cNvSpPr/>
            <p:nvPr/>
          </p:nvSpPr>
          <p:spPr>
            <a:xfrm>
              <a:off x="7287894" y="95740"/>
              <a:ext cx="1014943" cy="2183943"/>
            </a:xfrm>
            <a:custGeom>
              <a:avLst/>
              <a:gdLst/>
              <a:ahLst/>
              <a:cxnLst/>
              <a:rect l="l" t="t" r="r" b="b"/>
              <a:pathLst>
                <a:path w="13761" h="26273" extrusionOk="0">
                  <a:moveTo>
                    <a:pt x="13760" y="26272"/>
                  </a:moveTo>
                  <a:lnTo>
                    <a:pt x="0" y="26272"/>
                  </a:lnTo>
                  <a:lnTo>
                    <a:pt x="0" y="0"/>
                  </a:lnTo>
                  <a:lnTo>
                    <a:pt x="1376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35"/>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35"/>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35"/>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35"/>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35"/>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35"/>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35"/>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35"/>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35"/>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35"/>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35"/>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35"/>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35"/>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35"/>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35"/>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35"/>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35"/>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35"/>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35"/>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35"/>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35"/>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35"/>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35"/>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35"/>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35"/>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35"/>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35"/>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35"/>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35"/>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35"/>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35"/>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35"/>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35"/>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35"/>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35"/>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35"/>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35"/>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35"/>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35"/>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35"/>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35"/>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35"/>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35"/>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35"/>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35"/>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35"/>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35"/>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35"/>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35"/>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35"/>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35"/>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35"/>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35"/>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35"/>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35"/>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35"/>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35"/>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35"/>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35"/>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35"/>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2" name="Google Shape;13592;p35"/>
          <p:cNvGrpSpPr/>
          <p:nvPr/>
        </p:nvGrpSpPr>
        <p:grpSpPr>
          <a:xfrm flipH="1">
            <a:off x="5988298" y="3489424"/>
            <a:ext cx="2756293" cy="1655854"/>
            <a:chOff x="-2585750" y="2330149"/>
            <a:chExt cx="2756293" cy="1655854"/>
          </a:xfrm>
        </p:grpSpPr>
        <p:sp>
          <p:nvSpPr>
            <p:cNvPr id="13593" name="Google Shape;13593;p35"/>
            <p:cNvSpPr/>
            <p:nvPr/>
          </p:nvSpPr>
          <p:spPr>
            <a:xfrm flipH="1">
              <a:off x="-2585750" y="2330149"/>
              <a:ext cx="956258" cy="712040"/>
            </a:xfrm>
            <a:custGeom>
              <a:avLst/>
              <a:gdLst/>
              <a:ahLst/>
              <a:cxnLst/>
              <a:rect l="l" t="t" r="r" b="b"/>
              <a:pathLst>
                <a:path w="12975" h="9661" extrusionOk="0">
                  <a:moveTo>
                    <a:pt x="12974" y="0"/>
                  </a:moveTo>
                  <a:lnTo>
                    <a:pt x="0" y="0"/>
                  </a:lnTo>
                  <a:lnTo>
                    <a:pt x="0" y="9661"/>
                  </a:lnTo>
                  <a:lnTo>
                    <a:pt x="12974" y="96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35"/>
            <p:cNvSpPr/>
            <p:nvPr/>
          </p:nvSpPr>
          <p:spPr>
            <a:xfrm flipH="1">
              <a:off x="-2192490" y="3042105"/>
              <a:ext cx="169805" cy="231868"/>
            </a:xfrm>
            <a:custGeom>
              <a:avLst/>
              <a:gdLst/>
              <a:ahLst/>
              <a:cxnLst/>
              <a:rect l="l" t="t" r="r" b="b"/>
              <a:pathLst>
                <a:path w="2304" h="3146" extrusionOk="0">
                  <a:moveTo>
                    <a:pt x="2304" y="1"/>
                  </a:moveTo>
                  <a:lnTo>
                    <a:pt x="1" y="1"/>
                  </a:lnTo>
                  <a:lnTo>
                    <a:pt x="1" y="3146"/>
                  </a:lnTo>
                  <a:lnTo>
                    <a:pt x="2304" y="31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35"/>
            <p:cNvSpPr/>
            <p:nvPr/>
          </p:nvSpPr>
          <p:spPr>
            <a:xfrm flipH="1">
              <a:off x="-2192490" y="3042105"/>
              <a:ext cx="169805" cy="62131"/>
            </a:xfrm>
            <a:custGeom>
              <a:avLst/>
              <a:gdLst/>
              <a:ahLst/>
              <a:cxnLst/>
              <a:rect l="l" t="t" r="r" b="b"/>
              <a:pathLst>
                <a:path w="2304" h="843" extrusionOk="0">
                  <a:moveTo>
                    <a:pt x="2304" y="1"/>
                  </a:moveTo>
                  <a:lnTo>
                    <a:pt x="1" y="1"/>
                  </a:lnTo>
                  <a:lnTo>
                    <a:pt x="1" y="843"/>
                  </a:lnTo>
                  <a:lnTo>
                    <a:pt x="2304" y="84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35"/>
            <p:cNvSpPr/>
            <p:nvPr/>
          </p:nvSpPr>
          <p:spPr>
            <a:xfrm flipH="1">
              <a:off x="-2490530" y="2400461"/>
              <a:ext cx="765817" cy="571342"/>
            </a:xfrm>
            <a:custGeom>
              <a:avLst/>
              <a:gdLst/>
              <a:ahLst/>
              <a:cxnLst/>
              <a:rect l="l" t="t" r="r" b="b"/>
              <a:pathLst>
                <a:path w="10391" h="7752" extrusionOk="0">
                  <a:moveTo>
                    <a:pt x="10390" y="1"/>
                  </a:moveTo>
                  <a:lnTo>
                    <a:pt x="0" y="1"/>
                  </a:lnTo>
                  <a:lnTo>
                    <a:pt x="0" y="7752"/>
                  </a:lnTo>
                  <a:lnTo>
                    <a:pt x="10390"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35"/>
            <p:cNvSpPr/>
            <p:nvPr/>
          </p:nvSpPr>
          <p:spPr>
            <a:xfrm flipH="1">
              <a:off x="-2519507" y="3559575"/>
              <a:ext cx="2634148" cy="426428"/>
            </a:xfrm>
            <a:custGeom>
              <a:avLst/>
              <a:gdLst/>
              <a:ahLst/>
              <a:cxnLst/>
              <a:rect l="l" t="t" r="r" b="b"/>
              <a:pathLst>
                <a:path w="25949" h="5786" extrusionOk="0">
                  <a:moveTo>
                    <a:pt x="25949" y="0"/>
                  </a:moveTo>
                  <a:lnTo>
                    <a:pt x="1" y="0"/>
                  </a:lnTo>
                  <a:lnTo>
                    <a:pt x="1" y="5785"/>
                  </a:lnTo>
                  <a:lnTo>
                    <a:pt x="25949" y="5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35"/>
            <p:cNvSpPr/>
            <p:nvPr/>
          </p:nvSpPr>
          <p:spPr>
            <a:xfrm flipH="1">
              <a:off x="-2519482" y="3559575"/>
              <a:ext cx="2634148" cy="86951"/>
            </a:xfrm>
            <a:custGeom>
              <a:avLst/>
              <a:gdLst/>
              <a:ahLst/>
              <a:cxnLst/>
              <a:rect l="l" t="t" r="r" b="b"/>
              <a:pathLst>
                <a:path w="25949" h="1180" extrusionOk="0">
                  <a:moveTo>
                    <a:pt x="25949" y="0"/>
                  </a:moveTo>
                  <a:lnTo>
                    <a:pt x="1" y="0"/>
                  </a:lnTo>
                  <a:lnTo>
                    <a:pt x="1" y="1180"/>
                  </a:lnTo>
                  <a:lnTo>
                    <a:pt x="25949" y="118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35"/>
            <p:cNvSpPr/>
            <p:nvPr/>
          </p:nvSpPr>
          <p:spPr>
            <a:xfrm flipH="1">
              <a:off x="-2585707" y="3187000"/>
              <a:ext cx="2756250" cy="368451"/>
            </a:xfrm>
            <a:custGeom>
              <a:avLst/>
              <a:gdLst/>
              <a:ahLst/>
              <a:cxnLst/>
              <a:rect l="l" t="t" r="r" b="b"/>
              <a:pathLst>
                <a:path w="27803" h="4999" extrusionOk="0">
                  <a:moveTo>
                    <a:pt x="27802" y="0"/>
                  </a:moveTo>
                  <a:lnTo>
                    <a:pt x="1" y="0"/>
                  </a:lnTo>
                  <a:lnTo>
                    <a:pt x="1" y="4999"/>
                  </a:lnTo>
                  <a:lnTo>
                    <a:pt x="27802" y="499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35"/>
            <p:cNvSpPr/>
            <p:nvPr/>
          </p:nvSpPr>
          <p:spPr>
            <a:xfrm flipH="1">
              <a:off x="-2569152" y="3207700"/>
              <a:ext cx="2739667" cy="347752"/>
            </a:xfrm>
            <a:custGeom>
              <a:avLst/>
              <a:gdLst/>
              <a:ahLst/>
              <a:cxnLst/>
              <a:rect l="l" t="t" r="r" b="b"/>
              <a:pathLst>
                <a:path w="27578" h="4718" extrusionOk="0">
                  <a:moveTo>
                    <a:pt x="1" y="0"/>
                  </a:moveTo>
                  <a:lnTo>
                    <a:pt x="1" y="4718"/>
                  </a:lnTo>
                  <a:lnTo>
                    <a:pt x="27578" y="4718"/>
                  </a:lnTo>
                  <a:lnTo>
                    <a:pt x="275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35"/>
            <p:cNvSpPr/>
            <p:nvPr/>
          </p:nvSpPr>
          <p:spPr>
            <a:xfrm flipH="1">
              <a:off x="-1168232" y="3207712"/>
              <a:ext cx="782473" cy="136644"/>
            </a:xfrm>
            <a:custGeom>
              <a:avLst/>
              <a:gdLst/>
              <a:ahLst/>
              <a:cxnLst/>
              <a:rect l="l" t="t" r="r" b="b"/>
              <a:pathLst>
                <a:path w="10617" h="1854" extrusionOk="0">
                  <a:moveTo>
                    <a:pt x="1" y="0"/>
                  </a:moveTo>
                  <a:lnTo>
                    <a:pt x="1" y="393"/>
                  </a:lnTo>
                  <a:cubicBezTo>
                    <a:pt x="1" y="1236"/>
                    <a:pt x="619" y="1854"/>
                    <a:pt x="1461" y="1854"/>
                  </a:cubicBezTo>
                  <a:lnTo>
                    <a:pt x="9156" y="1854"/>
                  </a:lnTo>
                  <a:cubicBezTo>
                    <a:pt x="9998" y="1854"/>
                    <a:pt x="10616" y="1236"/>
                    <a:pt x="10616" y="393"/>
                  </a:cubicBezTo>
                  <a:lnTo>
                    <a:pt x="10616"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35"/>
            <p:cNvSpPr/>
            <p:nvPr/>
          </p:nvSpPr>
          <p:spPr>
            <a:xfrm flipH="1">
              <a:off x="-1052307" y="3236677"/>
              <a:ext cx="95294" cy="41421"/>
            </a:xfrm>
            <a:custGeom>
              <a:avLst/>
              <a:gdLst/>
              <a:ahLst/>
              <a:cxnLst/>
              <a:rect l="l" t="t" r="r" b="b"/>
              <a:pathLst>
                <a:path w="1293" h="562" extrusionOk="0">
                  <a:moveTo>
                    <a:pt x="1292" y="0"/>
                  </a:moveTo>
                  <a:lnTo>
                    <a:pt x="1" y="0"/>
                  </a:lnTo>
                  <a:lnTo>
                    <a:pt x="1"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35"/>
            <p:cNvSpPr/>
            <p:nvPr/>
          </p:nvSpPr>
          <p:spPr>
            <a:xfrm flipH="1">
              <a:off x="-932249" y="3236677"/>
              <a:ext cx="95294" cy="41421"/>
            </a:xfrm>
            <a:custGeom>
              <a:avLst/>
              <a:gdLst/>
              <a:ahLst/>
              <a:cxnLst/>
              <a:rect l="l" t="t" r="r" b="b"/>
              <a:pathLst>
                <a:path w="1293" h="562" extrusionOk="0">
                  <a:moveTo>
                    <a:pt x="1293" y="0"/>
                  </a:moveTo>
                  <a:lnTo>
                    <a:pt x="1" y="0"/>
                  </a:lnTo>
                  <a:lnTo>
                    <a:pt x="1" y="562"/>
                  </a:lnTo>
                  <a:lnTo>
                    <a:pt x="1293"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35"/>
            <p:cNvSpPr/>
            <p:nvPr/>
          </p:nvSpPr>
          <p:spPr>
            <a:xfrm flipH="1">
              <a:off x="-812190" y="3236677"/>
              <a:ext cx="95220" cy="41421"/>
            </a:xfrm>
            <a:custGeom>
              <a:avLst/>
              <a:gdLst/>
              <a:ahLst/>
              <a:cxnLst/>
              <a:rect l="l" t="t" r="r" b="b"/>
              <a:pathLst>
                <a:path w="1292" h="562" extrusionOk="0">
                  <a:moveTo>
                    <a:pt x="1292" y="0"/>
                  </a:moveTo>
                  <a:lnTo>
                    <a:pt x="0" y="0"/>
                  </a:lnTo>
                  <a:lnTo>
                    <a:pt x="0"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35"/>
            <p:cNvSpPr/>
            <p:nvPr/>
          </p:nvSpPr>
          <p:spPr>
            <a:xfrm flipH="1">
              <a:off x="-688004" y="3236677"/>
              <a:ext cx="91093" cy="41421"/>
            </a:xfrm>
            <a:custGeom>
              <a:avLst/>
              <a:gdLst/>
              <a:ahLst/>
              <a:cxnLst/>
              <a:rect l="l" t="t" r="r" b="b"/>
              <a:pathLst>
                <a:path w="1236" h="562" extrusionOk="0">
                  <a:moveTo>
                    <a:pt x="1236" y="0"/>
                  </a:moveTo>
                  <a:lnTo>
                    <a:pt x="0" y="0"/>
                  </a:lnTo>
                  <a:lnTo>
                    <a:pt x="0"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35"/>
            <p:cNvSpPr/>
            <p:nvPr/>
          </p:nvSpPr>
          <p:spPr>
            <a:xfrm flipH="1">
              <a:off x="-568020" y="3236677"/>
              <a:ext cx="91167" cy="41421"/>
            </a:xfrm>
            <a:custGeom>
              <a:avLst/>
              <a:gdLst/>
              <a:ahLst/>
              <a:cxnLst/>
              <a:rect l="l" t="t" r="r" b="b"/>
              <a:pathLst>
                <a:path w="1237" h="562" extrusionOk="0">
                  <a:moveTo>
                    <a:pt x="1236" y="0"/>
                  </a:moveTo>
                  <a:lnTo>
                    <a:pt x="1" y="0"/>
                  </a:lnTo>
                  <a:lnTo>
                    <a:pt x="1"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35"/>
            <p:cNvSpPr/>
            <p:nvPr/>
          </p:nvSpPr>
          <p:spPr>
            <a:xfrm flipH="1">
              <a:off x="-2391184" y="2504011"/>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35"/>
            <p:cNvSpPr/>
            <p:nvPr/>
          </p:nvSpPr>
          <p:spPr>
            <a:xfrm flipH="1">
              <a:off x="-2391184" y="2570195"/>
              <a:ext cx="562994" cy="20784"/>
            </a:xfrm>
            <a:custGeom>
              <a:avLst/>
              <a:gdLst/>
              <a:ahLst/>
              <a:cxnLst/>
              <a:rect l="l" t="t" r="r" b="b"/>
              <a:pathLst>
                <a:path w="7639" h="282" extrusionOk="0">
                  <a:moveTo>
                    <a:pt x="7639" y="1"/>
                  </a:moveTo>
                  <a:lnTo>
                    <a:pt x="0" y="1"/>
                  </a:lnTo>
                  <a:lnTo>
                    <a:pt x="0" y="282"/>
                  </a:lnTo>
                  <a:lnTo>
                    <a:pt x="7639" y="282"/>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5"/>
            <p:cNvSpPr/>
            <p:nvPr/>
          </p:nvSpPr>
          <p:spPr>
            <a:xfrm flipH="1">
              <a:off x="-2391184" y="2636452"/>
              <a:ext cx="562994" cy="20784"/>
            </a:xfrm>
            <a:custGeom>
              <a:avLst/>
              <a:gdLst/>
              <a:ahLst/>
              <a:cxnLst/>
              <a:rect l="l" t="t" r="r" b="b"/>
              <a:pathLst>
                <a:path w="7639" h="282"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5"/>
            <p:cNvSpPr/>
            <p:nvPr/>
          </p:nvSpPr>
          <p:spPr>
            <a:xfrm flipH="1">
              <a:off x="-2391184" y="2702710"/>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5"/>
            <p:cNvSpPr/>
            <p:nvPr/>
          </p:nvSpPr>
          <p:spPr>
            <a:xfrm flipH="1">
              <a:off x="-2391184" y="2768894"/>
              <a:ext cx="562994" cy="20784"/>
            </a:xfrm>
            <a:custGeom>
              <a:avLst/>
              <a:gdLst/>
              <a:ahLst/>
              <a:cxnLst/>
              <a:rect l="l" t="t" r="r" b="b"/>
              <a:pathLst>
                <a:path w="7639" h="282" extrusionOk="0">
                  <a:moveTo>
                    <a:pt x="7639" y="1"/>
                  </a:moveTo>
                  <a:lnTo>
                    <a:pt x="0" y="1"/>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35"/>
            <p:cNvSpPr/>
            <p:nvPr/>
          </p:nvSpPr>
          <p:spPr>
            <a:xfrm flipH="1">
              <a:off x="-2391186" y="2835152"/>
              <a:ext cx="281534" cy="20784"/>
            </a:xfrm>
            <a:custGeom>
              <a:avLst/>
              <a:gdLst/>
              <a:ahLst/>
              <a:cxnLst/>
              <a:rect l="l" t="t" r="r" b="b"/>
              <a:pathLst>
                <a:path w="3820" h="282" extrusionOk="0">
                  <a:moveTo>
                    <a:pt x="3820" y="0"/>
                  </a:moveTo>
                  <a:lnTo>
                    <a:pt x="0" y="0"/>
                  </a:lnTo>
                  <a:lnTo>
                    <a:pt x="0" y="281"/>
                  </a:lnTo>
                  <a:lnTo>
                    <a:pt x="3820"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3" name="Google Shape;13613;p35"/>
          <p:cNvGrpSpPr/>
          <p:nvPr/>
        </p:nvGrpSpPr>
        <p:grpSpPr>
          <a:xfrm>
            <a:off x="0" y="429925"/>
            <a:ext cx="2217259" cy="1181032"/>
            <a:chOff x="0" y="429925"/>
            <a:chExt cx="2217259" cy="1181032"/>
          </a:xfrm>
        </p:grpSpPr>
        <p:sp>
          <p:nvSpPr>
            <p:cNvPr id="13614" name="Google Shape;13614;p35"/>
            <p:cNvSpPr/>
            <p:nvPr/>
          </p:nvSpPr>
          <p:spPr>
            <a:xfrm>
              <a:off x="0" y="504437"/>
              <a:ext cx="704555" cy="1106520"/>
            </a:xfrm>
            <a:custGeom>
              <a:avLst/>
              <a:gdLst/>
              <a:ahLst/>
              <a:cxnLst/>
              <a:rect l="l" t="t" r="r" b="b"/>
              <a:pathLst>
                <a:path w="9777" h="15355" extrusionOk="0">
                  <a:moveTo>
                    <a:pt x="6633" y="0"/>
                  </a:moveTo>
                  <a:lnTo>
                    <a:pt x="0" y="6051"/>
                  </a:lnTo>
                  <a:lnTo>
                    <a:pt x="0" y="15354"/>
                  </a:lnTo>
                  <a:lnTo>
                    <a:pt x="9777" y="34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35"/>
            <p:cNvSpPr/>
            <p:nvPr/>
          </p:nvSpPr>
          <p:spPr>
            <a:xfrm>
              <a:off x="0" y="518417"/>
              <a:ext cx="645608" cy="988553"/>
            </a:xfrm>
            <a:custGeom>
              <a:avLst/>
              <a:gdLst/>
              <a:ahLst/>
              <a:cxnLst/>
              <a:rect l="l" t="t" r="r" b="b"/>
              <a:pathLst>
                <a:path w="8959" h="13718" extrusionOk="0">
                  <a:moveTo>
                    <a:pt x="6417" y="0"/>
                  </a:moveTo>
                  <a:lnTo>
                    <a:pt x="0" y="5857"/>
                  </a:lnTo>
                  <a:lnTo>
                    <a:pt x="0" y="13717"/>
                  </a:lnTo>
                  <a:lnTo>
                    <a:pt x="8958"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35"/>
            <p:cNvSpPr/>
            <p:nvPr/>
          </p:nvSpPr>
          <p:spPr>
            <a:xfrm>
              <a:off x="0" y="563384"/>
              <a:ext cx="645608" cy="943586"/>
            </a:xfrm>
            <a:custGeom>
              <a:avLst/>
              <a:gdLst/>
              <a:ahLst/>
              <a:cxnLst/>
              <a:rect l="l" t="t" r="r" b="b"/>
              <a:pathLst>
                <a:path w="8959" h="13094" extrusionOk="0">
                  <a:moveTo>
                    <a:pt x="6977" y="1"/>
                  </a:moveTo>
                  <a:lnTo>
                    <a:pt x="0" y="6396"/>
                  </a:lnTo>
                  <a:lnTo>
                    <a:pt x="0" y="13093"/>
                  </a:lnTo>
                  <a:lnTo>
                    <a:pt x="8958" y="219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35"/>
            <p:cNvSpPr/>
            <p:nvPr/>
          </p:nvSpPr>
          <p:spPr>
            <a:xfrm>
              <a:off x="0" y="1326881"/>
              <a:ext cx="116453" cy="180084"/>
            </a:xfrm>
            <a:custGeom>
              <a:avLst/>
              <a:gdLst/>
              <a:ahLst/>
              <a:cxnLst/>
              <a:rect l="l" t="t" r="r" b="b"/>
              <a:pathLst>
                <a:path w="1616" h="2499" extrusionOk="0">
                  <a:moveTo>
                    <a:pt x="0" y="0"/>
                  </a:moveTo>
                  <a:lnTo>
                    <a:pt x="0" y="2498"/>
                  </a:lnTo>
                  <a:lnTo>
                    <a:pt x="1615" y="51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35"/>
            <p:cNvSpPr/>
            <p:nvPr/>
          </p:nvSpPr>
          <p:spPr>
            <a:xfrm rot="451037">
              <a:off x="1722525" y="613633"/>
              <a:ext cx="460980" cy="546301"/>
            </a:xfrm>
            <a:custGeom>
              <a:avLst/>
              <a:gdLst/>
              <a:ahLst/>
              <a:cxnLst/>
              <a:rect l="l" t="t" r="r" b="b"/>
              <a:pathLst>
                <a:path w="6397" h="7581" extrusionOk="0">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35"/>
            <p:cNvSpPr/>
            <p:nvPr/>
          </p:nvSpPr>
          <p:spPr>
            <a:xfrm rot="451037">
              <a:off x="1216036" y="792144"/>
              <a:ext cx="533906" cy="65216"/>
            </a:xfrm>
            <a:custGeom>
              <a:avLst/>
              <a:gdLst/>
              <a:ahLst/>
              <a:cxnLst/>
              <a:rect l="l" t="t" r="r" b="b"/>
              <a:pathLst>
                <a:path w="7409" h="905" extrusionOk="0">
                  <a:moveTo>
                    <a:pt x="7408" y="905"/>
                  </a:moveTo>
                  <a:lnTo>
                    <a:pt x="7408" y="0"/>
                  </a:lnTo>
                  <a:lnTo>
                    <a:pt x="1" y="0"/>
                  </a:lnTo>
                  <a:lnTo>
                    <a:pt x="1" y="9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35"/>
            <p:cNvSpPr/>
            <p:nvPr/>
          </p:nvSpPr>
          <p:spPr>
            <a:xfrm rot="451037">
              <a:off x="722275" y="678076"/>
              <a:ext cx="498163" cy="159905"/>
            </a:xfrm>
            <a:custGeom>
              <a:avLst/>
              <a:gdLst/>
              <a:ahLst/>
              <a:cxnLst/>
              <a:rect l="l" t="t" r="r" b="b"/>
              <a:pathLst>
                <a:path w="6913" h="2219" extrusionOk="0">
                  <a:moveTo>
                    <a:pt x="6913" y="2218"/>
                  </a:moveTo>
                  <a:lnTo>
                    <a:pt x="6913" y="0"/>
                  </a:lnTo>
                  <a:lnTo>
                    <a:pt x="0" y="0"/>
                  </a:lnTo>
                  <a:lnTo>
                    <a:pt x="0" y="22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35"/>
            <p:cNvSpPr/>
            <p:nvPr/>
          </p:nvSpPr>
          <p:spPr>
            <a:xfrm rot="451037">
              <a:off x="723896" y="653409"/>
              <a:ext cx="121064" cy="159905"/>
            </a:xfrm>
            <a:custGeom>
              <a:avLst/>
              <a:gdLst/>
              <a:ahLst/>
              <a:cxnLst/>
              <a:rect l="l" t="t" r="r" b="b"/>
              <a:pathLst>
                <a:path w="1680" h="2219" extrusionOk="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35"/>
            <p:cNvSpPr/>
            <p:nvPr/>
          </p:nvSpPr>
          <p:spPr>
            <a:xfrm>
              <a:off x="268432" y="429925"/>
              <a:ext cx="527714" cy="527714"/>
            </a:xfrm>
            <a:custGeom>
              <a:avLst/>
              <a:gdLst/>
              <a:ahLst/>
              <a:cxnLst/>
              <a:rect l="l" t="t" r="r" b="b"/>
              <a:pathLst>
                <a:path w="7323" h="7323" extrusionOk="0">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35"/>
            <p:cNvSpPr/>
            <p:nvPr/>
          </p:nvSpPr>
          <p:spPr>
            <a:xfrm>
              <a:off x="294806" y="464082"/>
              <a:ext cx="493556" cy="493556"/>
            </a:xfrm>
            <a:custGeom>
              <a:avLst/>
              <a:gdLst/>
              <a:ahLst/>
              <a:cxnLst/>
              <a:rect l="l" t="t" r="r" b="b"/>
              <a:pathLst>
                <a:path w="6849" h="6849" extrusionOk="0">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35"/>
            <p:cNvSpPr/>
            <p:nvPr/>
          </p:nvSpPr>
          <p:spPr>
            <a:xfrm>
              <a:off x="373931" y="563384"/>
              <a:ext cx="329037" cy="329037"/>
            </a:xfrm>
            <a:custGeom>
              <a:avLst/>
              <a:gdLst/>
              <a:ahLst/>
              <a:cxnLst/>
              <a:rect l="l" t="t" r="r" b="b"/>
              <a:pathLst>
                <a:path w="4566" h="4566" extrusionOk="0">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35"/>
            <p:cNvSpPr/>
            <p:nvPr/>
          </p:nvSpPr>
          <p:spPr>
            <a:xfrm>
              <a:off x="380128" y="541693"/>
              <a:ext cx="304248" cy="304176"/>
            </a:xfrm>
            <a:custGeom>
              <a:avLst/>
              <a:gdLst/>
              <a:ahLst/>
              <a:cxnLst/>
              <a:rect l="l" t="t" r="r" b="b"/>
              <a:pathLst>
                <a:path w="4222" h="4221" extrusionOk="0">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35"/>
            <p:cNvSpPr/>
            <p:nvPr/>
          </p:nvSpPr>
          <p:spPr>
            <a:xfrm>
              <a:off x="409674" y="571167"/>
              <a:ext cx="271604" cy="274702"/>
            </a:xfrm>
            <a:custGeom>
              <a:avLst/>
              <a:gdLst/>
              <a:ahLst/>
              <a:cxnLst/>
              <a:rect l="l" t="t" r="r" b="b"/>
              <a:pathLst>
                <a:path w="3769" h="3812" extrusionOk="0">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35"/>
            <p:cNvSpPr/>
            <p:nvPr/>
          </p:nvSpPr>
          <p:spPr>
            <a:xfrm>
              <a:off x="411187" y="572680"/>
              <a:ext cx="253011" cy="251498"/>
            </a:xfrm>
            <a:custGeom>
              <a:avLst/>
              <a:gdLst/>
              <a:ahLst/>
              <a:cxnLst/>
              <a:rect l="l" t="t" r="r" b="b"/>
              <a:pathLst>
                <a:path w="3511" h="3490" extrusionOk="0">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77EEC369-D9A1-C3CA-A0E6-CA4906750A79}"/>
              </a:ext>
            </a:extLst>
          </p:cNvPr>
          <p:cNvSpPr>
            <a:spLocks noGrp="1"/>
          </p:cNvSpPr>
          <p:nvPr>
            <p:ph type="subTitle" idx="1"/>
          </p:nvPr>
        </p:nvSpPr>
        <p:spPr>
          <a:xfrm>
            <a:off x="245328" y="4067632"/>
            <a:ext cx="5129560" cy="826522"/>
          </a:xfrm>
        </p:spPr>
        <p:txBody>
          <a:bodyPr/>
          <a:lstStyle/>
          <a:p>
            <a:r>
              <a:rPr lang="en-US" dirty="0"/>
              <a:t>	Design, simulate, and implement a robotic arm for pick-and-place operations.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31"/>
        <p:cNvGrpSpPr/>
        <p:nvPr/>
      </p:nvGrpSpPr>
      <p:grpSpPr>
        <a:xfrm>
          <a:off x="0" y="0"/>
          <a:ext cx="0" cy="0"/>
          <a:chOff x="0" y="0"/>
          <a:chExt cx="0" cy="0"/>
        </a:xfrm>
      </p:grpSpPr>
      <p:sp>
        <p:nvSpPr>
          <p:cNvPr id="13632" name="Google Shape;13632;p36"/>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200" dirty="0"/>
              <a:t>Introduction</a:t>
            </a:r>
            <a:endParaRPr sz="3200" dirty="0"/>
          </a:p>
        </p:txBody>
      </p:sp>
      <p:sp>
        <p:nvSpPr>
          <p:cNvPr id="13638" name="Google Shape;13638;p36"/>
          <p:cNvSpPr/>
          <p:nvPr/>
        </p:nvSpPr>
        <p:spPr>
          <a:xfrm>
            <a:off x="1113852" y="1195981"/>
            <a:ext cx="1257641" cy="124574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8" name="Google Shape;13678;p36"/>
          <p:cNvGrpSpPr/>
          <p:nvPr/>
        </p:nvGrpSpPr>
        <p:grpSpPr>
          <a:xfrm>
            <a:off x="6829984" y="0"/>
            <a:ext cx="1589808" cy="1978320"/>
            <a:chOff x="7058584" y="0"/>
            <a:chExt cx="1589808" cy="1978320"/>
          </a:xfrm>
        </p:grpSpPr>
        <p:sp>
          <p:nvSpPr>
            <p:cNvPr id="13679" name="Google Shape;13679;p36"/>
            <p:cNvSpPr/>
            <p:nvPr/>
          </p:nvSpPr>
          <p:spPr>
            <a:xfrm>
              <a:off x="7560428" y="392485"/>
              <a:ext cx="241041" cy="38227"/>
            </a:xfrm>
            <a:custGeom>
              <a:avLst/>
              <a:gdLst/>
              <a:ahLst/>
              <a:cxnLst/>
              <a:rect l="l" t="t" r="r" b="b"/>
              <a:pathLst>
                <a:path w="3941" h="625" extrusionOk="0">
                  <a:moveTo>
                    <a:pt x="0" y="625"/>
                  </a:moveTo>
                  <a:lnTo>
                    <a:pt x="3941" y="625"/>
                  </a:lnTo>
                  <a:lnTo>
                    <a:pt x="3769" y="0"/>
                  </a:lnTo>
                  <a:lnTo>
                    <a:pt x="1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36"/>
            <p:cNvSpPr/>
            <p:nvPr/>
          </p:nvSpPr>
          <p:spPr>
            <a:xfrm>
              <a:off x="7560428" y="240983"/>
              <a:ext cx="241041" cy="36942"/>
            </a:xfrm>
            <a:custGeom>
              <a:avLst/>
              <a:gdLst/>
              <a:ahLst/>
              <a:cxnLst/>
              <a:rect l="l" t="t" r="r" b="b"/>
              <a:pathLst>
                <a:path w="3941" h="604" extrusionOk="0">
                  <a:moveTo>
                    <a:pt x="0" y="604"/>
                  </a:moveTo>
                  <a:lnTo>
                    <a:pt x="3941" y="604"/>
                  </a:lnTo>
                  <a:lnTo>
                    <a:pt x="3769" y="1"/>
                  </a:lnTo>
                  <a:lnTo>
                    <a:pt x="1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36"/>
            <p:cNvSpPr/>
            <p:nvPr/>
          </p:nvSpPr>
          <p:spPr>
            <a:xfrm>
              <a:off x="7560428" y="354257"/>
              <a:ext cx="241041" cy="38288"/>
            </a:xfrm>
            <a:custGeom>
              <a:avLst/>
              <a:gdLst/>
              <a:ahLst/>
              <a:cxnLst/>
              <a:rect l="l" t="t" r="r" b="b"/>
              <a:pathLst>
                <a:path w="3941" h="626" extrusionOk="0">
                  <a:moveTo>
                    <a:pt x="0" y="1"/>
                  </a:moveTo>
                  <a:lnTo>
                    <a:pt x="3941" y="1"/>
                  </a:lnTo>
                  <a:lnTo>
                    <a:pt x="3769" y="625"/>
                  </a:lnTo>
                  <a:lnTo>
                    <a:pt x="172"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36"/>
            <p:cNvSpPr/>
            <p:nvPr/>
          </p:nvSpPr>
          <p:spPr>
            <a:xfrm>
              <a:off x="7560428" y="277865"/>
              <a:ext cx="241041" cy="38288"/>
            </a:xfrm>
            <a:custGeom>
              <a:avLst/>
              <a:gdLst/>
              <a:ahLst/>
              <a:cxnLst/>
              <a:rect l="l" t="t" r="r" b="b"/>
              <a:pathLst>
                <a:path w="3941" h="626" extrusionOk="0">
                  <a:moveTo>
                    <a:pt x="0" y="1"/>
                  </a:moveTo>
                  <a:lnTo>
                    <a:pt x="3941" y="1"/>
                  </a:lnTo>
                  <a:lnTo>
                    <a:pt x="3769" y="625"/>
                  </a:lnTo>
                  <a:lnTo>
                    <a:pt x="172"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36"/>
            <p:cNvSpPr/>
            <p:nvPr/>
          </p:nvSpPr>
          <p:spPr>
            <a:xfrm>
              <a:off x="7560428" y="202817"/>
              <a:ext cx="241041" cy="38227"/>
            </a:xfrm>
            <a:custGeom>
              <a:avLst/>
              <a:gdLst/>
              <a:ahLst/>
              <a:cxnLst/>
              <a:rect l="l" t="t" r="r" b="b"/>
              <a:pathLst>
                <a:path w="3941" h="625" extrusionOk="0">
                  <a:moveTo>
                    <a:pt x="0" y="0"/>
                  </a:moveTo>
                  <a:lnTo>
                    <a:pt x="3941" y="0"/>
                  </a:lnTo>
                  <a:lnTo>
                    <a:pt x="3769" y="625"/>
                  </a:lnTo>
                  <a:lnTo>
                    <a:pt x="172"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36"/>
            <p:cNvSpPr/>
            <p:nvPr/>
          </p:nvSpPr>
          <p:spPr>
            <a:xfrm>
              <a:off x="7560428" y="316092"/>
              <a:ext cx="241041" cy="38227"/>
            </a:xfrm>
            <a:custGeom>
              <a:avLst/>
              <a:gdLst/>
              <a:ahLst/>
              <a:cxnLst/>
              <a:rect l="l" t="t" r="r" b="b"/>
              <a:pathLst>
                <a:path w="3941" h="625" extrusionOk="0">
                  <a:moveTo>
                    <a:pt x="0" y="625"/>
                  </a:moveTo>
                  <a:lnTo>
                    <a:pt x="3941" y="625"/>
                  </a:lnTo>
                  <a:lnTo>
                    <a:pt x="3769" y="0"/>
                  </a:lnTo>
                  <a:lnTo>
                    <a:pt x="1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36"/>
            <p:cNvSpPr/>
            <p:nvPr/>
          </p:nvSpPr>
          <p:spPr>
            <a:xfrm>
              <a:off x="7913401" y="392485"/>
              <a:ext cx="241041" cy="38227"/>
            </a:xfrm>
            <a:custGeom>
              <a:avLst/>
              <a:gdLst/>
              <a:ahLst/>
              <a:cxnLst/>
              <a:rect l="l" t="t" r="r" b="b"/>
              <a:pathLst>
                <a:path w="3941" h="625" extrusionOk="0">
                  <a:moveTo>
                    <a:pt x="0" y="625"/>
                  </a:moveTo>
                  <a:lnTo>
                    <a:pt x="3941" y="625"/>
                  </a:lnTo>
                  <a:lnTo>
                    <a:pt x="3790" y="0"/>
                  </a:lnTo>
                  <a:lnTo>
                    <a:pt x="1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36"/>
            <p:cNvSpPr/>
            <p:nvPr/>
          </p:nvSpPr>
          <p:spPr>
            <a:xfrm>
              <a:off x="7913401" y="240983"/>
              <a:ext cx="241041" cy="36942"/>
            </a:xfrm>
            <a:custGeom>
              <a:avLst/>
              <a:gdLst/>
              <a:ahLst/>
              <a:cxnLst/>
              <a:rect l="l" t="t" r="r" b="b"/>
              <a:pathLst>
                <a:path w="3941" h="604" extrusionOk="0">
                  <a:moveTo>
                    <a:pt x="0" y="604"/>
                  </a:moveTo>
                  <a:lnTo>
                    <a:pt x="3941" y="604"/>
                  </a:lnTo>
                  <a:lnTo>
                    <a:pt x="3790" y="1"/>
                  </a:lnTo>
                  <a:lnTo>
                    <a:pt x="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36"/>
            <p:cNvSpPr/>
            <p:nvPr/>
          </p:nvSpPr>
          <p:spPr>
            <a:xfrm>
              <a:off x="7913401" y="354257"/>
              <a:ext cx="241041" cy="38288"/>
            </a:xfrm>
            <a:custGeom>
              <a:avLst/>
              <a:gdLst/>
              <a:ahLst/>
              <a:cxnLst/>
              <a:rect l="l" t="t" r="r" b="b"/>
              <a:pathLst>
                <a:path w="3941" h="626" extrusionOk="0">
                  <a:moveTo>
                    <a:pt x="0" y="1"/>
                  </a:moveTo>
                  <a:lnTo>
                    <a:pt x="3941" y="1"/>
                  </a:lnTo>
                  <a:lnTo>
                    <a:pt x="3790" y="625"/>
                  </a:lnTo>
                  <a:lnTo>
                    <a:pt x="194"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36"/>
            <p:cNvSpPr/>
            <p:nvPr/>
          </p:nvSpPr>
          <p:spPr>
            <a:xfrm>
              <a:off x="7913401" y="277865"/>
              <a:ext cx="241041" cy="38288"/>
            </a:xfrm>
            <a:custGeom>
              <a:avLst/>
              <a:gdLst/>
              <a:ahLst/>
              <a:cxnLst/>
              <a:rect l="l" t="t" r="r" b="b"/>
              <a:pathLst>
                <a:path w="3941" h="626" extrusionOk="0">
                  <a:moveTo>
                    <a:pt x="0" y="1"/>
                  </a:moveTo>
                  <a:lnTo>
                    <a:pt x="3941" y="1"/>
                  </a:lnTo>
                  <a:lnTo>
                    <a:pt x="3790" y="625"/>
                  </a:lnTo>
                  <a:lnTo>
                    <a:pt x="194"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36"/>
            <p:cNvSpPr/>
            <p:nvPr/>
          </p:nvSpPr>
          <p:spPr>
            <a:xfrm>
              <a:off x="7913401" y="202817"/>
              <a:ext cx="241041" cy="38227"/>
            </a:xfrm>
            <a:custGeom>
              <a:avLst/>
              <a:gdLst/>
              <a:ahLst/>
              <a:cxnLst/>
              <a:rect l="l" t="t" r="r" b="b"/>
              <a:pathLst>
                <a:path w="3941" h="625" extrusionOk="0">
                  <a:moveTo>
                    <a:pt x="0" y="0"/>
                  </a:moveTo>
                  <a:lnTo>
                    <a:pt x="3941" y="0"/>
                  </a:lnTo>
                  <a:lnTo>
                    <a:pt x="3790" y="625"/>
                  </a:lnTo>
                  <a:lnTo>
                    <a:pt x="194" y="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36"/>
            <p:cNvSpPr/>
            <p:nvPr/>
          </p:nvSpPr>
          <p:spPr>
            <a:xfrm>
              <a:off x="7914686" y="316092"/>
              <a:ext cx="241103" cy="38227"/>
            </a:xfrm>
            <a:custGeom>
              <a:avLst/>
              <a:gdLst/>
              <a:ahLst/>
              <a:cxnLst/>
              <a:rect l="l" t="t" r="r" b="b"/>
              <a:pathLst>
                <a:path w="3942" h="625" extrusionOk="0">
                  <a:moveTo>
                    <a:pt x="1" y="625"/>
                  </a:moveTo>
                  <a:lnTo>
                    <a:pt x="3941" y="625"/>
                  </a:lnTo>
                  <a:lnTo>
                    <a:pt x="3791" y="0"/>
                  </a:lnTo>
                  <a:lnTo>
                    <a:pt x="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36"/>
            <p:cNvSpPr/>
            <p:nvPr/>
          </p:nvSpPr>
          <p:spPr>
            <a:xfrm>
              <a:off x="7310148" y="68442"/>
              <a:ext cx="1102454" cy="163426"/>
            </a:xfrm>
            <a:custGeom>
              <a:avLst/>
              <a:gdLst/>
              <a:ahLst/>
              <a:cxnLst/>
              <a:rect l="l" t="t" r="r" b="b"/>
              <a:pathLst>
                <a:path w="18025" h="2672" extrusionOk="0">
                  <a:moveTo>
                    <a:pt x="9023" y="2671"/>
                  </a:moveTo>
                  <a:cubicBezTo>
                    <a:pt x="4523" y="2671"/>
                    <a:pt x="776" y="1530"/>
                    <a:pt x="1" y="1"/>
                  </a:cubicBezTo>
                  <a:lnTo>
                    <a:pt x="18025" y="1"/>
                  </a:lnTo>
                  <a:cubicBezTo>
                    <a:pt x="17249" y="1530"/>
                    <a:pt x="13502" y="2671"/>
                    <a:pt x="9023" y="26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36"/>
            <p:cNvSpPr/>
            <p:nvPr/>
          </p:nvSpPr>
          <p:spPr>
            <a:xfrm>
              <a:off x="7310148" y="68442"/>
              <a:ext cx="974686" cy="118594"/>
            </a:xfrm>
            <a:custGeom>
              <a:avLst/>
              <a:gdLst/>
              <a:ahLst/>
              <a:cxnLst/>
              <a:rect l="l" t="t" r="r" b="b"/>
              <a:pathLst>
                <a:path w="15936" h="1939" extrusionOk="0">
                  <a:moveTo>
                    <a:pt x="905" y="927"/>
                  </a:moveTo>
                  <a:cubicBezTo>
                    <a:pt x="517" y="690"/>
                    <a:pt x="216" y="388"/>
                    <a:pt x="1" y="1"/>
                  </a:cubicBezTo>
                  <a:lnTo>
                    <a:pt x="15936" y="1"/>
                  </a:lnTo>
                  <a:cubicBezTo>
                    <a:pt x="14493" y="1142"/>
                    <a:pt x="11284" y="1939"/>
                    <a:pt x="7537" y="1939"/>
                  </a:cubicBezTo>
                  <a:cubicBezTo>
                    <a:pt x="4932" y="1939"/>
                    <a:pt x="2563" y="1551"/>
                    <a:pt x="905" y="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36"/>
            <p:cNvSpPr/>
            <p:nvPr/>
          </p:nvSpPr>
          <p:spPr>
            <a:xfrm>
              <a:off x="7308803" y="0"/>
              <a:ext cx="1103800" cy="68502"/>
            </a:xfrm>
            <a:custGeom>
              <a:avLst/>
              <a:gdLst/>
              <a:ahLst/>
              <a:cxnLst/>
              <a:rect l="l" t="t" r="r" b="b"/>
              <a:pathLst>
                <a:path w="18047" h="1120" extrusionOk="0">
                  <a:moveTo>
                    <a:pt x="1" y="0"/>
                  </a:moveTo>
                  <a:lnTo>
                    <a:pt x="1" y="1120"/>
                  </a:lnTo>
                  <a:lnTo>
                    <a:pt x="18047" y="1120"/>
                  </a:lnTo>
                  <a:lnTo>
                    <a:pt x="18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36"/>
            <p:cNvSpPr/>
            <p:nvPr/>
          </p:nvSpPr>
          <p:spPr>
            <a:xfrm>
              <a:off x="7462934" y="429366"/>
              <a:ext cx="795602" cy="359636"/>
            </a:xfrm>
            <a:custGeom>
              <a:avLst/>
              <a:gdLst/>
              <a:ahLst/>
              <a:cxnLst/>
              <a:rect l="l" t="t" r="r" b="b"/>
              <a:pathLst>
                <a:path w="13008" h="5880" extrusionOk="0">
                  <a:moveTo>
                    <a:pt x="1357" y="0"/>
                  </a:moveTo>
                  <a:lnTo>
                    <a:pt x="11672" y="0"/>
                  </a:lnTo>
                  <a:cubicBezTo>
                    <a:pt x="12404" y="0"/>
                    <a:pt x="13007" y="1314"/>
                    <a:pt x="13007" y="2950"/>
                  </a:cubicBezTo>
                  <a:lnTo>
                    <a:pt x="13007" y="2950"/>
                  </a:lnTo>
                  <a:cubicBezTo>
                    <a:pt x="13007" y="4565"/>
                    <a:pt x="12404" y="5879"/>
                    <a:pt x="11672" y="5879"/>
                  </a:cubicBezTo>
                  <a:lnTo>
                    <a:pt x="1357" y="5879"/>
                  </a:lnTo>
                  <a:cubicBezTo>
                    <a:pt x="625" y="5879"/>
                    <a:pt x="0" y="4565"/>
                    <a:pt x="0" y="2950"/>
                  </a:cubicBezTo>
                  <a:lnTo>
                    <a:pt x="0" y="2950"/>
                  </a:lnTo>
                  <a:cubicBezTo>
                    <a:pt x="0" y="1335"/>
                    <a:pt x="603"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36"/>
            <p:cNvSpPr/>
            <p:nvPr/>
          </p:nvSpPr>
          <p:spPr>
            <a:xfrm>
              <a:off x="7506421" y="476767"/>
              <a:ext cx="752115" cy="312235"/>
            </a:xfrm>
            <a:custGeom>
              <a:avLst/>
              <a:gdLst/>
              <a:ahLst/>
              <a:cxnLst/>
              <a:rect l="l" t="t" r="r" b="b"/>
              <a:pathLst>
                <a:path w="12297" h="5105" extrusionOk="0">
                  <a:moveTo>
                    <a:pt x="11865" y="22"/>
                  </a:moveTo>
                  <a:cubicBezTo>
                    <a:pt x="12167" y="711"/>
                    <a:pt x="12296" y="1422"/>
                    <a:pt x="12296" y="2154"/>
                  </a:cubicBezTo>
                  <a:lnTo>
                    <a:pt x="12296" y="2154"/>
                  </a:lnTo>
                  <a:cubicBezTo>
                    <a:pt x="12296" y="3769"/>
                    <a:pt x="11693" y="5104"/>
                    <a:pt x="10939" y="5104"/>
                  </a:cubicBezTo>
                  <a:lnTo>
                    <a:pt x="646" y="5104"/>
                  </a:lnTo>
                  <a:cubicBezTo>
                    <a:pt x="560" y="5104"/>
                    <a:pt x="495" y="5104"/>
                    <a:pt x="431" y="5061"/>
                  </a:cubicBezTo>
                  <a:cubicBezTo>
                    <a:pt x="129" y="4393"/>
                    <a:pt x="0" y="3661"/>
                    <a:pt x="22" y="2929"/>
                  </a:cubicBezTo>
                  <a:lnTo>
                    <a:pt x="22" y="2929"/>
                  </a:lnTo>
                  <a:cubicBezTo>
                    <a:pt x="22" y="1314"/>
                    <a:pt x="603" y="0"/>
                    <a:pt x="1357" y="0"/>
                  </a:cubicBezTo>
                  <a:lnTo>
                    <a:pt x="11672" y="0"/>
                  </a:lnTo>
                  <a:cubicBezTo>
                    <a:pt x="11736" y="0"/>
                    <a:pt x="11822" y="0"/>
                    <a:pt x="11887" y="2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36"/>
            <p:cNvSpPr/>
            <p:nvPr/>
          </p:nvSpPr>
          <p:spPr>
            <a:xfrm>
              <a:off x="7506421" y="476767"/>
              <a:ext cx="729730" cy="280614"/>
            </a:xfrm>
            <a:custGeom>
              <a:avLst/>
              <a:gdLst/>
              <a:ahLst/>
              <a:cxnLst/>
              <a:rect l="l" t="t" r="r" b="b"/>
              <a:pathLst>
                <a:path w="11931" h="4588" extrusionOk="0">
                  <a:moveTo>
                    <a:pt x="237" y="4587"/>
                  </a:moveTo>
                  <a:cubicBezTo>
                    <a:pt x="86" y="4049"/>
                    <a:pt x="0" y="3489"/>
                    <a:pt x="22" y="2929"/>
                  </a:cubicBezTo>
                  <a:lnTo>
                    <a:pt x="22" y="2929"/>
                  </a:lnTo>
                  <a:cubicBezTo>
                    <a:pt x="22" y="1314"/>
                    <a:pt x="603" y="0"/>
                    <a:pt x="1357" y="0"/>
                  </a:cubicBezTo>
                  <a:lnTo>
                    <a:pt x="11693" y="0"/>
                  </a:lnTo>
                  <a:cubicBezTo>
                    <a:pt x="11844" y="539"/>
                    <a:pt x="11930" y="1077"/>
                    <a:pt x="11930" y="1637"/>
                  </a:cubicBezTo>
                  <a:lnTo>
                    <a:pt x="11930" y="1637"/>
                  </a:lnTo>
                  <a:cubicBezTo>
                    <a:pt x="11930" y="3252"/>
                    <a:pt x="11327" y="4587"/>
                    <a:pt x="10573" y="4587"/>
                  </a:cubicBezTo>
                  <a:lnTo>
                    <a:pt x="237" y="458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36"/>
            <p:cNvSpPr/>
            <p:nvPr/>
          </p:nvSpPr>
          <p:spPr>
            <a:xfrm>
              <a:off x="7058584" y="1552812"/>
              <a:ext cx="637558" cy="425508"/>
            </a:xfrm>
            <a:custGeom>
              <a:avLst/>
              <a:gdLst/>
              <a:ahLst/>
              <a:cxnLst/>
              <a:rect l="l" t="t" r="r" b="b"/>
              <a:pathLst>
                <a:path w="10424" h="6957" extrusionOk="0">
                  <a:moveTo>
                    <a:pt x="10423" y="1"/>
                  </a:moveTo>
                  <a:lnTo>
                    <a:pt x="0" y="3834"/>
                  </a:lnTo>
                  <a:lnTo>
                    <a:pt x="0" y="6181"/>
                  </a:lnTo>
                  <a:lnTo>
                    <a:pt x="1056" y="6913"/>
                  </a:lnTo>
                  <a:cubicBezTo>
                    <a:pt x="1099" y="6956"/>
                    <a:pt x="1185" y="6956"/>
                    <a:pt x="1228" y="6913"/>
                  </a:cubicBezTo>
                  <a:cubicBezTo>
                    <a:pt x="1293" y="6870"/>
                    <a:pt x="1293" y="6806"/>
                    <a:pt x="1271" y="6741"/>
                  </a:cubicBezTo>
                  <a:lnTo>
                    <a:pt x="819" y="6009"/>
                  </a:lnTo>
                  <a:lnTo>
                    <a:pt x="819" y="4932"/>
                  </a:lnTo>
                  <a:lnTo>
                    <a:pt x="10402" y="2090"/>
                  </a:lnTo>
                  <a:lnTo>
                    <a:pt x="10402" y="2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36"/>
            <p:cNvSpPr/>
            <p:nvPr/>
          </p:nvSpPr>
          <p:spPr>
            <a:xfrm>
              <a:off x="7078340" y="1577889"/>
              <a:ext cx="617802" cy="400431"/>
            </a:xfrm>
            <a:custGeom>
              <a:avLst/>
              <a:gdLst/>
              <a:ahLst/>
              <a:cxnLst/>
              <a:rect l="l" t="t" r="r" b="b"/>
              <a:pathLst>
                <a:path w="10101" h="6547" extrusionOk="0">
                  <a:moveTo>
                    <a:pt x="1" y="5987"/>
                  </a:moveTo>
                  <a:lnTo>
                    <a:pt x="733" y="6503"/>
                  </a:lnTo>
                  <a:cubicBezTo>
                    <a:pt x="797" y="6546"/>
                    <a:pt x="862" y="6546"/>
                    <a:pt x="926" y="6503"/>
                  </a:cubicBezTo>
                  <a:cubicBezTo>
                    <a:pt x="970" y="6460"/>
                    <a:pt x="991" y="6396"/>
                    <a:pt x="948" y="6331"/>
                  </a:cubicBezTo>
                  <a:lnTo>
                    <a:pt x="517" y="5599"/>
                  </a:lnTo>
                  <a:lnTo>
                    <a:pt x="517" y="4522"/>
                  </a:lnTo>
                  <a:lnTo>
                    <a:pt x="10100" y="1680"/>
                  </a:lnTo>
                  <a:lnTo>
                    <a:pt x="10100" y="0"/>
                  </a:lnTo>
                  <a:lnTo>
                    <a:pt x="1" y="370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36"/>
            <p:cNvSpPr/>
            <p:nvPr/>
          </p:nvSpPr>
          <p:spPr>
            <a:xfrm>
              <a:off x="8010834" y="1552812"/>
              <a:ext cx="637558" cy="425508"/>
            </a:xfrm>
            <a:custGeom>
              <a:avLst/>
              <a:gdLst/>
              <a:ahLst/>
              <a:cxnLst/>
              <a:rect l="l" t="t" r="r" b="b"/>
              <a:pathLst>
                <a:path w="10424" h="6957" extrusionOk="0">
                  <a:moveTo>
                    <a:pt x="1" y="1"/>
                  </a:moveTo>
                  <a:lnTo>
                    <a:pt x="10423" y="3834"/>
                  </a:lnTo>
                  <a:lnTo>
                    <a:pt x="10423" y="6181"/>
                  </a:lnTo>
                  <a:lnTo>
                    <a:pt x="9368" y="6913"/>
                  </a:lnTo>
                  <a:cubicBezTo>
                    <a:pt x="9303" y="6956"/>
                    <a:pt x="9239" y="6956"/>
                    <a:pt x="9174" y="6913"/>
                  </a:cubicBezTo>
                  <a:cubicBezTo>
                    <a:pt x="9131" y="6870"/>
                    <a:pt x="9110" y="6806"/>
                    <a:pt x="9153" y="6741"/>
                  </a:cubicBezTo>
                  <a:lnTo>
                    <a:pt x="9583" y="6009"/>
                  </a:lnTo>
                  <a:lnTo>
                    <a:pt x="9583" y="4932"/>
                  </a:lnTo>
                  <a:lnTo>
                    <a:pt x="1" y="206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36"/>
            <p:cNvSpPr/>
            <p:nvPr/>
          </p:nvSpPr>
          <p:spPr>
            <a:xfrm>
              <a:off x="8010834" y="1579174"/>
              <a:ext cx="637558" cy="396516"/>
            </a:xfrm>
            <a:custGeom>
              <a:avLst/>
              <a:gdLst/>
              <a:ahLst/>
              <a:cxnLst/>
              <a:rect l="l" t="t" r="r" b="b"/>
              <a:pathLst>
                <a:path w="10424" h="6483" extrusionOk="0">
                  <a:moveTo>
                    <a:pt x="10423" y="3726"/>
                  </a:moveTo>
                  <a:lnTo>
                    <a:pt x="10423" y="5750"/>
                  </a:lnTo>
                  <a:lnTo>
                    <a:pt x="9368" y="6482"/>
                  </a:lnTo>
                  <a:lnTo>
                    <a:pt x="9777" y="5793"/>
                  </a:lnTo>
                  <a:lnTo>
                    <a:pt x="9777" y="4889"/>
                  </a:lnTo>
                  <a:lnTo>
                    <a:pt x="9583" y="4738"/>
                  </a:lnTo>
                  <a:lnTo>
                    <a:pt x="9583" y="4480"/>
                  </a:lnTo>
                  <a:lnTo>
                    <a:pt x="1" y="1637"/>
                  </a:lnTo>
                  <a:lnTo>
                    <a:pt x="1"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36"/>
            <p:cNvSpPr/>
            <p:nvPr/>
          </p:nvSpPr>
          <p:spPr>
            <a:xfrm>
              <a:off x="7694743" y="1521252"/>
              <a:ext cx="317495" cy="172601"/>
            </a:xfrm>
            <a:custGeom>
              <a:avLst/>
              <a:gdLst/>
              <a:ahLst/>
              <a:cxnLst/>
              <a:rect l="l" t="t" r="r" b="b"/>
              <a:pathLst>
                <a:path w="5191" h="2822" extrusionOk="0">
                  <a:moveTo>
                    <a:pt x="1" y="0"/>
                  </a:moveTo>
                  <a:lnTo>
                    <a:pt x="5190" y="0"/>
                  </a:lnTo>
                  <a:lnTo>
                    <a:pt x="5190" y="2821"/>
                  </a:lnTo>
                  <a:lnTo>
                    <a:pt x="1"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36"/>
            <p:cNvSpPr/>
            <p:nvPr/>
          </p:nvSpPr>
          <p:spPr>
            <a:xfrm>
              <a:off x="7709238" y="1533057"/>
              <a:ext cx="302999" cy="160796"/>
            </a:xfrm>
            <a:custGeom>
              <a:avLst/>
              <a:gdLst/>
              <a:ahLst/>
              <a:cxnLst/>
              <a:rect l="l" t="t" r="r" b="b"/>
              <a:pathLst>
                <a:path w="4954" h="2629" extrusionOk="0">
                  <a:moveTo>
                    <a:pt x="4953" y="1"/>
                  </a:moveTo>
                  <a:lnTo>
                    <a:pt x="4953" y="2628"/>
                  </a:lnTo>
                  <a:lnTo>
                    <a:pt x="0" y="2628"/>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36"/>
            <p:cNvSpPr/>
            <p:nvPr/>
          </p:nvSpPr>
          <p:spPr>
            <a:xfrm>
              <a:off x="7748750" y="1293358"/>
              <a:ext cx="210766" cy="227953"/>
            </a:xfrm>
            <a:custGeom>
              <a:avLst/>
              <a:gdLst/>
              <a:ahLst/>
              <a:cxnLst/>
              <a:rect l="l" t="t" r="r" b="b"/>
              <a:pathLst>
                <a:path w="3446" h="3727" extrusionOk="0">
                  <a:moveTo>
                    <a:pt x="0" y="1"/>
                  </a:moveTo>
                  <a:lnTo>
                    <a:pt x="3446" y="1"/>
                  </a:lnTo>
                  <a:lnTo>
                    <a:pt x="3446" y="3726"/>
                  </a:lnTo>
                  <a:lnTo>
                    <a:pt x="0" y="37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36"/>
            <p:cNvSpPr/>
            <p:nvPr/>
          </p:nvSpPr>
          <p:spPr>
            <a:xfrm>
              <a:off x="7804041" y="770473"/>
              <a:ext cx="100184" cy="522939"/>
            </a:xfrm>
            <a:custGeom>
              <a:avLst/>
              <a:gdLst/>
              <a:ahLst/>
              <a:cxnLst/>
              <a:rect l="l" t="t" r="r" b="b"/>
              <a:pathLst>
                <a:path w="1638" h="8550" extrusionOk="0">
                  <a:moveTo>
                    <a:pt x="1" y="1"/>
                  </a:moveTo>
                  <a:lnTo>
                    <a:pt x="1637" y="1"/>
                  </a:lnTo>
                  <a:lnTo>
                    <a:pt x="1637" y="8550"/>
                  </a:lnTo>
                  <a:lnTo>
                    <a:pt x="1" y="855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36"/>
            <p:cNvSpPr/>
            <p:nvPr/>
          </p:nvSpPr>
          <p:spPr>
            <a:xfrm>
              <a:off x="7804041" y="770473"/>
              <a:ext cx="100184" cy="425508"/>
            </a:xfrm>
            <a:custGeom>
              <a:avLst/>
              <a:gdLst/>
              <a:ahLst/>
              <a:cxnLst/>
              <a:rect l="l" t="t" r="r" b="b"/>
              <a:pathLst>
                <a:path w="1638" h="6957" extrusionOk="0">
                  <a:moveTo>
                    <a:pt x="1" y="1"/>
                  </a:moveTo>
                  <a:lnTo>
                    <a:pt x="1637" y="1"/>
                  </a:lnTo>
                  <a:lnTo>
                    <a:pt x="1637" y="6956"/>
                  </a:lnTo>
                  <a:cubicBezTo>
                    <a:pt x="1551" y="6956"/>
                    <a:pt x="1465" y="6956"/>
                    <a:pt x="1379" y="6956"/>
                  </a:cubicBezTo>
                  <a:lnTo>
                    <a:pt x="1379" y="6956"/>
                  </a:lnTo>
                  <a:cubicBezTo>
                    <a:pt x="884" y="6956"/>
                    <a:pt x="388" y="6762"/>
                    <a:pt x="1" y="6439"/>
                  </a:cubicBezTo>
                  <a:lnTo>
                    <a:pt x="1"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36"/>
            <p:cNvSpPr/>
            <p:nvPr/>
          </p:nvSpPr>
          <p:spPr>
            <a:xfrm>
              <a:off x="7680247" y="412240"/>
              <a:ext cx="384651" cy="734990"/>
            </a:xfrm>
            <a:custGeom>
              <a:avLst/>
              <a:gdLst/>
              <a:ahLst/>
              <a:cxnLst/>
              <a:rect l="l" t="t" r="r" b="b"/>
              <a:pathLst>
                <a:path w="6289" h="12017" extrusionOk="0">
                  <a:moveTo>
                    <a:pt x="6267" y="3166"/>
                  </a:moveTo>
                  <a:lnTo>
                    <a:pt x="5427" y="9691"/>
                  </a:lnTo>
                  <a:cubicBezTo>
                    <a:pt x="5277" y="10961"/>
                    <a:pt x="4351" y="12016"/>
                    <a:pt x="3080" y="12016"/>
                  </a:cubicBezTo>
                  <a:lnTo>
                    <a:pt x="3080" y="12016"/>
                  </a:lnTo>
                  <a:cubicBezTo>
                    <a:pt x="1788" y="12016"/>
                    <a:pt x="905" y="10940"/>
                    <a:pt x="754" y="9669"/>
                  </a:cubicBezTo>
                  <a:lnTo>
                    <a:pt x="1" y="3123"/>
                  </a:lnTo>
                  <a:cubicBezTo>
                    <a:pt x="22" y="1400"/>
                    <a:pt x="1443" y="0"/>
                    <a:pt x="3166" y="0"/>
                  </a:cubicBezTo>
                  <a:lnTo>
                    <a:pt x="3166" y="0"/>
                  </a:lnTo>
                  <a:cubicBezTo>
                    <a:pt x="4889" y="22"/>
                    <a:pt x="6289" y="1443"/>
                    <a:pt x="6267" y="31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36"/>
            <p:cNvSpPr/>
            <p:nvPr/>
          </p:nvSpPr>
          <p:spPr>
            <a:xfrm>
              <a:off x="7663121" y="417500"/>
              <a:ext cx="383367" cy="734990"/>
            </a:xfrm>
            <a:custGeom>
              <a:avLst/>
              <a:gdLst/>
              <a:ahLst/>
              <a:cxnLst/>
              <a:rect l="l" t="t" r="r" b="b"/>
              <a:pathLst>
                <a:path w="6268" h="12017" extrusionOk="0">
                  <a:moveTo>
                    <a:pt x="6267" y="3166"/>
                  </a:moveTo>
                  <a:lnTo>
                    <a:pt x="5427" y="9691"/>
                  </a:lnTo>
                  <a:cubicBezTo>
                    <a:pt x="5255" y="10961"/>
                    <a:pt x="4351" y="12016"/>
                    <a:pt x="3059" y="12016"/>
                  </a:cubicBezTo>
                  <a:lnTo>
                    <a:pt x="3059" y="12016"/>
                  </a:lnTo>
                  <a:cubicBezTo>
                    <a:pt x="1788" y="12016"/>
                    <a:pt x="884" y="10940"/>
                    <a:pt x="754" y="9669"/>
                  </a:cubicBezTo>
                  <a:lnTo>
                    <a:pt x="1" y="3123"/>
                  </a:lnTo>
                  <a:cubicBezTo>
                    <a:pt x="22" y="1400"/>
                    <a:pt x="1422" y="0"/>
                    <a:pt x="3145" y="0"/>
                  </a:cubicBezTo>
                  <a:lnTo>
                    <a:pt x="3145" y="0"/>
                  </a:lnTo>
                  <a:cubicBezTo>
                    <a:pt x="4889" y="22"/>
                    <a:pt x="6267" y="1443"/>
                    <a:pt x="6267" y="31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36"/>
            <p:cNvSpPr/>
            <p:nvPr/>
          </p:nvSpPr>
          <p:spPr>
            <a:xfrm>
              <a:off x="7680247" y="428020"/>
              <a:ext cx="366241" cy="724470"/>
            </a:xfrm>
            <a:custGeom>
              <a:avLst/>
              <a:gdLst/>
              <a:ahLst/>
              <a:cxnLst/>
              <a:rect l="l" t="t" r="r" b="b"/>
              <a:pathLst>
                <a:path w="5988" h="11845" extrusionOk="0">
                  <a:moveTo>
                    <a:pt x="5987" y="2994"/>
                  </a:moveTo>
                  <a:lnTo>
                    <a:pt x="5147" y="9519"/>
                  </a:lnTo>
                  <a:cubicBezTo>
                    <a:pt x="4975" y="10789"/>
                    <a:pt x="4071" y="11844"/>
                    <a:pt x="2779" y="11844"/>
                  </a:cubicBezTo>
                  <a:lnTo>
                    <a:pt x="2779" y="11844"/>
                  </a:lnTo>
                  <a:cubicBezTo>
                    <a:pt x="2434" y="11844"/>
                    <a:pt x="2111" y="11758"/>
                    <a:pt x="1810" y="11608"/>
                  </a:cubicBezTo>
                  <a:cubicBezTo>
                    <a:pt x="1207" y="11134"/>
                    <a:pt x="819" y="10423"/>
                    <a:pt x="754" y="9670"/>
                  </a:cubicBezTo>
                  <a:lnTo>
                    <a:pt x="1" y="3123"/>
                  </a:lnTo>
                  <a:cubicBezTo>
                    <a:pt x="22" y="1400"/>
                    <a:pt x="1443" y="1"/>
                    <a:pt x="3166" y="22"/>
                  </a:cubicBezTo>
                  <a:lnTo>
                    <a:pt x="3166" y="22"/>
                  </a:lnTo>
                  <a:cubicBezTo>
                    <a:pt x="3683" y="22"/>
                    <a:pt x="4200" y="151"/>
                    <a:pt x="4652" y="410"/>
                  </a:cubicBezTo>
                  <a:cubicBezTo>
                    <a:pt x="5492" y="991"/>
                    <a:pt x="5987" y="1960"/>
                    <a:pt x="5987" y="299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36"/>
            <p:cNvSpPr/>
            <p:nvPr/>
          </p:nvSpPr>
          <p:spPr>
            <a:xfrm>
              <a:off x="7731624" y="479397"/>
              <a:ext cx="293763" cy="293763"/>
            </a:xfrm>
            <a:custGeom>
              <a:avLst/>
              <a:gdLst/>
              <a:ahLst/>
              <a:cxnLst/>
              <a:rect l="l" t="t" r="r" b="b"/>
              <a:pathLst>
                <a:path w="4803" h="4803" extrusionOk="0">
                  <a:moveTo>
                    <a:pt x="539" y="3360"/>
                  </a:moveTo>
                  <a:cubicBezTo>
                    <a:pt x="1056" y="4393"/>
                    <a:pt x="2326" y="4803"/>
                    <a:pt x="3360" y="4286"/>
                  </a:cubicBezTo>
                  <a:cubicBezTo>
                    <a:pt x="4393" y="3747"/>
                    <a:pt x="4803" y="2477"/>
                    <a:pt x="4264" y="1443"/>
                  </a:cubicBezTo>
                  <a:cubicBezTo>
                    <a:pt x="3747" y="410"/>
                    <a:pt x="2477" y="0"/>
                    <a:pt x="1443" y="539"/>
                  </a:cubicBezTo>
                  <a:cubicBezTo>
                    <a:pt x="410" y="1056"/>
                    <a:pt x="0" y="2326"/>
                    <a:pt x="539" y="336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36"/>
            <p:cNvSpPr/>
            <p:nvPr/>
          </p:nvSpPr>
          <p:spPr>
            <a:xfrm>
              <a:off x="7727649" y="474137"/>
              <a:ext cx="262204" cy="262142"/>
            </a:xfrm>
            <a:custGeom>
              <a:avLst/>
              <a:gdLst/>
              <a:ahLst/>
              <a:cxnLst/>
              <a:rect l="l" t="t" r="r" b="b"/>
              <a:pathLst>
                <a:path w="4287" h="4286" extrusionOk="0">
                  <a:moveTo>
                    <a:pt x="44" y="2068"/>
                  </a:moveTo>
                  <a:cubicBezTo>
                    <a:pt x="1" y="3230"/>
                    <a:pt x="905" y="4200"/>
                    <a:pt x="2068" y="4243"/>
                  </a:cubicBezTo>
                  <a:cubicBezTo>
                    <a:pt x="3231" y="4286"/>
                    <a:pt x="4200" y="3360"/>
                    <a:pt x="4243" y="2218"/>
                  </a:cubicBezTo>
                  <a:cubicBezTo>
                    <a:pt x="4286" y="1056"/>
                    <a:pt x="3360" y="86"/>
                    <a:pt x="2219" y="43"/>
                  </a:cubicBezTo>
                  <a:cubicBezTo>
                    <a:pt x="1056" y="0"/>
                    <a:pt x="87" y="905"/>
                    <a:pt x="44" y="20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36"/>
            <p:cNvSpPr/>
            <p:nvPr/>
          </p:nvSpPr>
          <p:spPr>
            <a:xfrm>
              <a:off x="7744774" y="486003"/>
              <a:ext cx="243733" cy="250277"/>
            </a:xfrm>
            <a:custGeom>
              <a:avLst/>
              <a:gdLst/>
              <a:ahLst/>
              <a:cxnLst/>
              <a:rect l="l" t="t" r="r" b="b"/>
              <a:pathLst>
                <a:path w="3985" h="4092" extrusionOk="0">
                  <a:moveTo>
                    <a:pt x="776" y="3747"/>
                  </a:moveTo>
                  <a:cubicBezTo>
                    <a:pt x="1078" y="3919"/>
                    <a:pt x="1422" y="4027"/>
                    <a:pt x="1788" y="4049"/>
                  </a:cubicBezTo>
                  <a:cubicBezTo>
                    <a:pt x="2951" y="4092"/>
                    <a:pt x="3920" y="3166"/>
                    <a:pt x="3963" y="2024"/>
                  </a:cubicBezTo>
                  <a:cubicBezTo>
                    <a:pt x="3985" y="1378"/>
                    <a:pt x="3705" y="754"/>
                    <a:pt x="3209" y="323"/>
                  </a:cubicBezTo>
                  <a:cubicBezTo>
                    <a:pt x="2908" y="151"/>
                    <a:pt x="2542" y="43"/>
                    <a:pt x="2197" y="22"/>
                  </a:cubicBezTo>
                  <a:cubicBezTo>
                    <a:pt x="1034" y="0"/>
                    <a:pt x="65" y="905"/>
                    <a:pt x="22" y="2067"/>
                  </a:cubicBezTo>
                  <a:cubicBezTo>
                    <a:pt x="1" y="2713"/>
                    <a:pt x="281" y="3316"/>
                    <a:pt x="776" y="3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36"/>
            <p:cNvSpPr/>
            <p:nvPr/>
          </p:nvSpPr>
          <p:spPr>
            <a:xfrm>
              <a:off x="7783001" y="529429"/>
              <a:ext cx="151500" cy="151561"/>
            </a:xfrm>
            <a:custGeom>
              <a:avLst/>
              <a:gdLst/>
              <a:ahLst/>
              <a:cxnLst/>
              <a:rect l="l" t="t" r="r" b="b"/>
              <a:pathLst>
                <a:path w="2477" h="2478" extrusionOk="0">
                  <a:moveTo>
                    <a:pt x="22" y="1185"/>
                  </a:moveTo>
                  <a:cubicBezTo>
                    <a:pt x="0" y="1853"/>
                    <a:pt x="517" y="2413"/>
                    <a:pt x="1185" y="2456"/>
                  </a:cubicBezTo>
                  <a:cubicBezTo>
                    <a:pt x="1852" y="2477"/>
                    <a:pt x="2434" y="1939"/>
                    <a:pt x="2455" y="1271"/>
                  </a:cubicBezTo>
                  <a:cubicBezTo>
                    <a:pt x="2477" y="604"/>
                    <a:pt x="1938" y="44"/>
                    <a:pt x="1271" y="22"/>
                  </a:cubicBezTo>
                  <a:cubicBezTo>
                    <a:pt x="603" y="1"/>
                    <a:pt x="43" y="518"/>
                    <a:pt x="22" y="11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36"/>
            <p:cNvSpPr/>
            <p:nvPr/>
          </p:nvSpPr>
          <p:spPr>
            <a:xfrm>
              <a:off x="7797497" y="544520"/>
              <a:ext cx="135720" cy="135720"/>
            </a:xfrm>
            <a:custGeom>
              <a:avLst/>
              <a:gdLst/>
              <a:ahLst/>
              <a:cxnLst/>
              <a:rect l="l" t="t" r="r" b="b"/>
              <a:pathLst>
                <a:path w="2219" h="2219" extrusionOk="0">
                  <a:moveTo>
                    <a:pt x="237" y="1939"/>
                  </a:moveTo>
                  <a:cubicBezTo>
                    <a:pt x="431" y="2111"/>
                    <a:pt x="689" y="2197"/>
                    <a:pt x="948" y="2197"/>
                  </a:cubicBezTo>
                  <a:cubicBezTo>
                    <a:pt x="1615" y="2219"/>
                    <a:pt x="2197" y="1702"/>
                    <a:pt x="2218" y="1034"/>
                  </a:cubicBezTo>
                  <a:cubicBezTo>
                    <a:pt x="2218" y="776"/>
                    <a:pt x="2154" y="517"/>
                    <a:pt x="2003" y="302"/>
                  </a:cubicBezTo>
                  <a:cubicBezTo>
                    <a:pt x="1788" y="130"/>
                    <a:pt x="1529" y="44"/>
                    <a:pt x="1271" y="22"/>
                  </a:cubicBezTo>
                  <a:cubicBezTo>
                    <a:pt x="603" y="1"/>
                    <a:pt x="22" y="539"/>
                    <a:pt x="0" y="1207"/>
                  </a:cubicBezTo>
                  <a:cubicBezTo>
                    <a:pt x="0" y="1465"/>
                    <a:pt x="86" y="1723"/>
                    <a:pt x="237" y="193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4" name="Google Shape;13714;p36"/>
            <p:cNvSpPr/>
            <p:nvPr/>
          </p:nvSpPr>
          <p:spPr>
            <a:xfrm>
              <a:off x="7797497" y="543925"/>
              <a:ext cx="125138" cy="127830"/>
            </a:xfrm>
            <a:custGeom>
              <a:avLst/>
              <a:gdLst/>
              <a:ahLst/>
              <a:cxnLst/>
              <a:rect l="l" t="t" r="r" b="b"/>
              <a:pathLst>
                <a:path w="2046" h="2090" extrusionOk="0">
                  <a:moveTo>
                    <a:pt x="1852" y="216"/>
                  </a:moveTo>
                  <a:cubicBezTo>
                    <a:pt x="1680" y="87"/>
                    <a:pt x="1486" y="44"/>
                    <a:pt x="1271" y="22"/>
                  </a:cubicBezTo>
                  <a:cubicBezTo>
                    <a:pt x="603" y="1"/>
                    <a:pt x="22" y="539"/>
                    <a:pt x="0" y="1207"/>
                  </a:cubicBezTo>
                  <a:cubicBezTo>
                    <a:pt x="0" y="1443"/>
                    <a:pt x="65" y="1680"/>
                    <a:pt x="194" y="1874"/>
                  </a:cubicBezTo>
                  <a:cubicBezTo>
                    <a:pt x="366" y="1982"/>
                    <a:pt x="582" y="2046"/>
                    <a:pt x="775" y="2068"/>
                  </a:cubicBezTo>
                  <a:cubicBezTo>
                    <a:pt x="1465" y="2089"/>
                    <a:pt x="2024" y="1551"/>
                    <a:pt x="2046" y="884"/>
                  </a:cubicBezTo>
                  <a:cubicBezTo>
                    <a:pt x="2046" y="647"/>
                    <a:pt x="1981" y="410"/>
                    <a:pt x="1852" y="216"/>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36"/>
            <p:cNvSpPr/>
            <p:nvPr/>
          </p:nvSpPr>
          <p:spPr>
            <a:xfrm>
              <a:off x="7780371" y="941730"/>
              <a:ext cx="185751" cy="185751"/>
            </a:xfrm>
            <a:custGeom>
              <a:avLst/>
              <a:gdLst/>
              <a:ahLst/>
              <a:cxnLst/>
              <a:rect l="l" t="t" r="r" b="b"/>
              <a:pathLst>
                <a:path w="3037" h="3037" extrusionOk="0">
                  <a:moveTo>
                    <a:pt x="323" y="2132"/>
                  </a:moveTo>
                  <a:cubicBezTo>
                    <a:pt x="668" y="2778"/>
                    <a:pt x="1465" y="3036"/>
                    <a:pt x="2132" y="2713"/>
                  </a:cubicBezTo>
                  <a:cubicBezTo>
                    <a:pt x="2778" y="2369"/>
                    <a:pt x="3037" y="1572"/>
                    <a:pt x="2692" y="904"/>
                  </a:cubicBezTo>
                  <a:cubicBezTo>
                    <a:pt x="2369" y="258"/>
                    <a:pt x="1572" y="0"/>
                    <a:pt x="905" y="345"/>
                  </a:cubicBezTo>
                  <a:cubicBezTo>
                    <a:pt x="259" y="668"/>
                    <a:pt x="0" y="1464"/>
                    <a:pt x="323" y="213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36"/>
            <p:cNvSpPr/>
            <p:nvPr/>
          </p:nvSpPr>
          <p:spPr>
            <a:xfrm>
              <a:off x="7763246" y="924605"/>
              <a:ext cx="189726" cy="188381"/>
            </a:xfrm>
            <a:custGeom>
              <a:avLst/>
              <a:gdLst/>
              <a:ahLst/>
              <a:cxnLst/>
              <a:rect l="l" t="t" r="r" b="b"/>
              <a:pathLst>
                <a:path w="3102" h="3080" extrusionOk="0">
                  <a:moveTo>
                    <a:pt x="237" y="1960"/>
                  </a:moveTo>
                  <a:cubicBezTo>
                    <a:pt x="474" y="2692"/>
                    <a:pt x="1249" y="3079"/>
                    <a:pt x="1981" y="2843"/>
                  </a:cubicBezTo>
                  <a:cubicBezTo>
                    <a:pt x="2692" y="2606"/>
                    <a:pt x="3101" y="1830"/>
                    <a:pt x="2864" y="1120"/>
                  </a:cubicBezTo>
                  <a:cubicBezTo>
                    <a:pt x="2627" y="388"/>
                    <a:pt x="1831" y="0"/>
                    <a:pt x="1120" y="237"/>
                  </a:cubicBezTo>
                  <a:cubicBezTo>
                    <a:pt x="388" y="474"/>
                    <a:pt x="0" y="1249"/>
                    <a:pt x="237" y="196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36"/>
            <p:cNvSpPr/>
            <p:nvPr/>
          </p:nvSpPr>
          <p:spPr>
            <a:xfrm>
              <a:off x="7775111" y="936409"/>
              <a:ext cx="177861" cy="168686"/>
            </a:xfrm>
            <a:custGeom>
              <a:avLst/>
              <a:gdLst/>
              <a:ahLst/>
              <a:cxnLst/>
              <a:rect l="l" t="t" r="r" b="b"/>
              <a:pathLst>
                <a:path w="2908" h="2758" extrusionOk="0">
                  <a:moveTo>
                    <a:pt x="1077" y="2693"/>
                  </a:moveTo>
                  <a:cubicBezTo>
                    <a:pt x="1314" y="2757"/>
                    <a:pt x="1551" y="2736"/>
                    <a:pt x="1787" y="2650"/>
                  </a:cubicBezTo>
                  <a:cubicBezTo>
                    <a:pt x="2498" y="2413"/>
                    <a:pt x="2907" y="1637"/>
                    <a:pt x="2670" y="927"/>
                  </a:cubicBezTo>
                  <a:cubicBezTo>
                    <a:pt x="2541" y="518"/>
                    <a:pt x="2218" y="195"/>
                    <a:pt x="1831" y="44"/>
                  </a:cubicBezTo>
                  <a:cubicBezTo>
                    <a:pt x="1594" y="1"/>
                    <a:pt x="1357" y="22"/>
                    <a:pt x="1120" y="87"/>
                  </a:cubicBezTo>
                  <a:cubicBezTo>
                    <a:pt x="409" y="324"/>
                    <a:pt x="0" y="1099"/>
                    <a:pt x="237" y="1831"/>
                  </a:cubicBezTo>
                  <a:cubicBezTo>
                    <a:pt x="366" y="2240"/>
                    <a:pt x="689" y="2563"/>
                    <a:pt x="1077" y="26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36"/>
            <p:cNvSpPr/>
            <p:nvPr/>
          </p:nvSpPr>
          <p:spPr>
            <a:xfrm>
              <a:off x="7802757" y="964116"/>
              <a:ext cx="109359" cy="109359"/>
            </a:xfrm>
            <a:custGeom>
              <a:avLst/>
              <a:gdLst/>
              <a:ahLst/>
              <a:cxnLst/>
              <a:rect l="l" t="t" r="r" b="b"/>
              <a:pathLst>
                <a:path w="1788" h="1788" extrusionOk="0">
                  <a:moveTo>
                    <a:pt x="151" y="1141"/>
                  </a:moveTo>
                  <a:cubicBezTo>
                    <a:pt x="280" y="1551"/>
                    <a:pt x="732" y="1787"/>
                    <a:pt x="1142" y="1658"/>
                  </a:cubicBezTo>
                  <a:cubicBezTo>
                    <a:pt x="1572" y="1507"/>
                    <a:pt x="1788" y="1055"/>
                    <a:pt x="1658" y="646"/>
                  </a:cubicBezTo>
                  <a:cubicBezTo>
                    <a:pt x="1508" y="237"/>
                    <a:pt x="1077" y="0"/>
                    <a:pt x="646" y="129"/>
                  </a:cubicBezTo>
                  <a:cubicBezTo>
                    <a:pt x="237" y="280"/>
                    <a:pt x="0" y="732"/>
                    <a:pt x="151" y="11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36"/>
            <p:cNvSpPr/>
            <p:nvPr/>
          </p:nvSpPr>
          <p:spPr>
            <a:xfrm>
              <a:off x="7815907" y="975921"/>
              <a:ext cx="96209" cy="92294"/>
            </a:xfrm>
            <a:custGeom>
              <a:avLst/>
              <a:gdLst/>
              <a:ahLst/>
              <a:cxnLst/>
              <a:rect l="l" t="t" r="r" b="b"/>
              <a:pathLst>
                <a:path w="1573" h="1509" extrusionOk="0">
                  <a:moveTo>
                    <a:pt x="431" y="1465"/>
                  </a:moveTo>
                  <a:cubicBezTo>
                    <a:pt x="582" y="1508"/>
                    <a:pt x="776" y="1508"/>
                    <a:pt x="927" y="1465"/>
                  </a:cubicBezTo>
                  <a:cubicBezTo>
                    <a:pt x="1357" y="1314"/>
                    <a:pt x="1573" y="862"/>
                    <a:pt x="1443" y="453"/>
                  </a:cubicBezTo>
                  <a:cubicBezTo>
                    <a:pt x="1400" y="281"/>
                    <a:pt x="1293" y="152"/>
                    <a:pt x="1142" y="44"/>
                  </a:cubicBezTo>
                  <a:cubicBezTo>
                    <a:pt x="970" y="1"/>
                    <a:pt x="797" y="1"/>
                    <a:pt x="625" y="44"/>
                  </a:cubicBezTo>
                  <a:cubicBezTo>
                    <a:pt x="216" y="195"/>
                    <a:pt x="1" y="647"/>
                    <a:pt x="130" y="1056"/>
                  </a:cubicBezTo>
                  <a:cubicBezTo>
                    <a:pt x="173" y="1228"/>
                    <a:pt x="281" y="1358"/>
                    <a:pt x="431" y="146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36"/>
            <p:cNvSpPr/>
            <p:nvPr/>
          </p:nvSpPr>
          <p:spPr>
            <a:xfrm>
              <a:off x="7815907" y="975921"/>
              <a:ext cx="88319" cy="89664"/>
            </a:xfrm>
            <a:custGeom>
              <a:avLst/>
              <a:gdLst/>
              <a:ahLst/>
              <a:cxnLst/>
              <a:rect l="l" t="t" r="r" b="b"/>
              <a:pathLst>
                <a:path w="1444" h="1466" extrusionOk="0">
                  <a:moveTo>
                    <a:pt x="1034" y="22"/>
                  </a:moveTo>
                  <a:cubicBezTo>
                    <a:pt x="905" y="1"/>
                    <a:pt x="754" y="1"/>
                    <a:pt x="625" y="44"/>
                  </a:cubicBezTo>
                  <a:cubicBezTo>
                    <a:pt x="216" y="195"/>
                    <a:pt x="1" y="625"/>
                    <a:pt x="130" y="1056"/>
                  </a:cubicBezTo>
                  <a:cubicBezTo>
                    <a:pt x="173" y="1207"/>
                    <a:pt x="259" y="1336"/>
                    <a:pt x="388" y="1422"/>
                  </a:cubicBezTo>
                  <a:cubicBezTo>
                    <a:pt x="517" y="1465"/>
                    <a:pt x="668" y="1444"/>
                    <a:pt x="797" y="1401"/>
                  </a:cubicBezTo>
                  <a:cubicBezTo>
                    <a:pt x="1207" y="1271"/>
                    <a:pt x="1443" y="819"/>
                    <a:pt x="1314" y="389"/>
                  </a:cubicBezTo>
                  <a:cubicBezTo>
                    <a:pt x="1250" y="238"/>
                    <a:pt x="1164" y="109"/>
                    <a:pt x="1034" y="22"/>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36"/>
            <p:cNvSpPr/>
            <p:nvPr/>
          </p:nvSpPr>
          <p:spPr>
            <a:xfrm>
              <a:off x="7769790" y="1293358"/>
              <a:ext cx="40918" cy="227953"/>
            </a:xfrm>
            <a:custGeom>
              <a:avLst/>
              <a:gdLst/>
              <a:ahLst/>
              <a:cxnLst/>
              <a:rect l="l" t="t" r="r" b="b"/>
              <a:pathLst>
                <a:path w="669" h="3727" extrusionOk="0">
                  <a:moveTo>
                    <a:pt x="1" y="1"/>
                  </a:moveTo>
                  <a:lnTo>
                    <a:pt x="669" y="1"/>
                  </a:lnTo>
                  <a:lnTo>
                    <a:pt x="669" y="3726"/>
                  </a:lnTo>
                  <a:lnTo>
                    <a:pt x="1" y="3726"/>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logo of a company&#10;&#10;Description automatically generated">
            <a:extLst>
              <a:ext uri="{FF2B5EF4-FFF2-40B4-BE49-F238E27FC236}">
                <a16:creationId xmlns:a16="http://schemas.microsoft.com/office/drawing/2014/main" id="{082F0579-DA9E-EFD4-FA8C-94CD4444A182}"/>
              </a:ext>
            </a:extLst>
          </p:cNvPr>
          <p:cNvPicPr>
            <a:picLocks noChangeAspect="1"/>
          </p:cNvPicPr>
          <p:nvPr/>
        </p:nvPicPr>
        <p:blipFill>
          <a:blip r:embed="rId3"/>
          <a:stretch>
            <a:fillRect/>
          </a:stretch>
        </p:blipFill>
        <p:spPr>
          <a:xfrm>
            <a:off x="1337975" y="1414157"/>
            <a:ext cx="809393" cy="809393"/>
          </a:xfrm>
          <a:prstGeom prst="rect">
            <a:avLst/>
          </a:prstGeom>
        </p:spPr>
      </p:pic>
      <p:sp>
        <p:nvSpPr>
          <p:cNvPr id="12" name="Google Shape;13638;p36">
            <a:extLst>
              <a:ext uri="{FF2B5EF4-FFF2-40B4-BE49-F238E27FC236}">
                <a16:creationId xmlns:a16="http://schemas.microsoft.com/office/drawing/2014/main" id="{39AC1EA7-3E52-7F22-6BB8-08A4A560D131}"/>
              </a:ext>
            </a:extLst>
          </p:cNvPr>
          <p:cNvSpPr/>
          <p:nvPr/>
        </p:nvSpPr>
        <p:spPr>
          <a:xfrm>
            <a:off x="2405541" y="2671628"/>
            <a:ext cx="1257641" cy="124574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descr="A red cube with white letters&#10;&#10;Description automatically generated">
            <a:extLst>
              <a:ext uri="{FF2B5EF4-FFF2-40B4-BE49-F238E27FC236}">
                <a16:creationId xmlns:a16="http://schemas.microsoft.com/office/drawing/2014/main" id="{7F2450A4-4988-9B5C-C03C-2D688E2CEF1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267414" y="2746513"/>
            <a:ext cx="1528657" cy="1296338"/>
          </a:xfrm>
          <a:prstGeom prst="rect">
            <a:avLst/>
          </a:prstGeom>
        </p:spPr>
      </p:pic>
      <p:sp>
        <p:nvSpPr>
          <p:cNvPr id="22" name="Google Shape;13638;p36">
            <a:extLst>
              <a:ext uri="{FF2B5EF4-FFF2-40B4-BE49-F238E27FC236}">
                <a16:creationId xmlns:a16="http://schemas.microsoft.com/office/drawing/2014/main" id="{2485C0A1-105E-E4DF-72FC-948995A04F29}"/>
              </a:ext>
            </a:extLst>
          </p:cNvPr>
          <p:cNvSpPr/>
          <p:nvPr/>
        </p:nvSpPr>
        <p:spPr>
          <a:xfrm>
            <a:off x="3934197" y="1147230"/>
            <a:ext cx="1257641" cy="124574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0" descr="A red logo with a person standing on one leg&#10;&#10;Description automatically generated">
            <a:extLst>
              <a:ext uri="{FF2B5EF4-FFF2-40B4-BE49-F238E27FC236}">
                <a16:creationId xmlns:a16="http://schemas.microsoft.com/office/drawing/2014/main" id="{93B4BE7B-BBD6-8CD7-177F-925D7E8D2305}"/>
              </a:ext>
            </a:extLst>
          </p:cNvPr>
          <p:cNvPicPr>
            <a:picLocks noChangeAspect="1"/>
          </p:cNvPicPr>
          <p:nvPr/>
        </p:nvPicPr>
        <p:blipFill>
          <a:blip r:embed="rId6"/>
          <a:stretch>
            <a:fillRect/>
          </a:stretch>
        </p:blipFill>
        <p:spPr>
          <a:xfrm>
            <a:off x="4119531" y="1318613"/>
            <a:ext cx="904937" cy="904937"/>
          </a:xfrm>
          <a:prstGeom prst="rect">
            <a:avLst/>
          </a:prstGeom>
        </p:spPr>
      </p:pic>
      <p:pic>
        <p:nvPicPr>
          <p:cNvPr id="25" name="Picture 24" descr="A hand holding a blue robot&#10;&#10;Description automatically generated">
            <a:extLst>
              <a:ext uri="{FF2B5EF4-FFF2-40B4-BE49-F238E27FC236}">
                <a16:creationId xmlns:a16="http://schemas.microsoft.com/office/drawing/2014/main" id="{EA8EC8A7-2EB7-CA11-39DF-C235FBF2C10E}"/>
              </a:ext>
            </a:extLst>
          </p:cNvPr>
          <p:cNvPicPr>
            <a:picLocks noChangeAspect="1"/>
          </p:cNvPicPr>
          <p:nvPr/>
        </p:nvPicPr>
        <p:blipFill>
          <a:blip r:embed="rId7"/>
          <a:srcRect l="22645" t="10575" r="20170"/>
          <a:stretch/>
        </p:blipFill>
        <p:spPr>
          <a:xfrm>
            <a:off x="6936059" y="1890073"/>
            <a:ext cx="1365107" cy="28463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59">
          <a:extLst>
            <a:ext uri="{FF2B5EF4-FFF2-40B4-BE49-F238E27FC236}">
              <a16:creationId xmlns:a16="http://schemas.microsoft.com/office/drawing/2014/main" id="{48E5831C-1F7F-6A9E-3B05-2D3378DE7B61}"/>
            </a:ext>
          </a:extLst>
        </p:cNvPr>
        <p:cNvGrpSpPr/>
        <p:nvPr/>
      </p:nvGrpSpPr>
      <p:grpSpPr>
        <a:xfrm>
          <a:off x="0" y="0"/>
          <a:ext cx="0" cy="0"/>
          <a:chOff x="0" y="0"/>
          <a:chExt cx="0" cy="0"/>
        </a:xfrm>
      </p:grpSpPr>
      <p:sp>
        <p:nvSpPr>
          <p:cNvPr id="13460" name="Google Shape;13460;p35">
            <a:extLst>
              <a:ext uri="{FF2B5EF4-FFF2-40B4-BE49-F238E27FC236}">
                <a16:creationId xmlns:a16="http://schemas.microsoft.com/office/drawing/2014/main" id="{9D8E4C3F-A1C6-C72A-4E88-12AD9456C95D}"/>
              </a:ext>
            </a:extLst>
          </p:cNvPr>
          <p:cNvSpPr/>
          <p:nvPr/>
        </p:nvSpPr>
        <p:spPr>
          <a:xfrm>
            <a:off x="752128" y="1409721"/>
            <a:ext cx="1401300" cy="14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5">
            <a:extLst>
              <a:ext uri="{FF2B5EF4-FFF2-40B4-BE49-F238E27FC236}">
                <a16:creationId xmlns:a16="http://schemas.microsoft.com/office/drawing/2014/main" id="{1B5F68D9-B490-43ED-01ED-4A9CEA7B1D19}"/>
              </a:ext>
            </a:extLst>
          </p:cNvPr>
          <p:cNvSpPr txBox="1">
            <a:spLocks noGrp="1"/>
          </p:cNvSpPr>
          <p:nvPr>
            <p:ph type="title"/>
          </p:nvPr>
        </p:nvSpPr>
        <p:spPr>
          <a:xfrm>
            <a:off x="714675" y="2841500"/>
            <a:ext cx="4435200" cy="14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Process Overview</a:t>
            </a:r>
          </a:p>
        </p:txBody>
      </p:sp>
      <p:sp>
        <p:nvSpPr>
          <p:cNvPr id="13462" name="Google Shape;13462;p35">
            <a:extLst>
              <a:ext uri="{FF2B5EF4-FFF2-40B4-BE49-F238E27FC236}">
                <a16:creationId xmlns:a16="http://schemas.microsoft.com/office/drawing/2014/main" id="{048E3168-8DFE-B7DA-3F1B-2905C019EED2}"/>
              </a:ext>
            </a:extLst>
          </p:cNvPr>
          <p:cNvSpPr txBox="1">
            <a:spLocks noGrp="1"/>
          </p:cNvSpPr>
          <p:nvPr>
            <p:ph type="title" idx="2"/>
          </p:nvPr>
        </p:nvSpPr>
        <p:spPr>
          <a:xfrm>
            <a:off x="714675" y="1691421"/>
            <a:ext cx="1401300" cy="8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3464" name="Google Shape;13464;p35">
            <a:extLst>
              <a:ext uri="{FF2B5EF4-FFF2-40B4-BE49-F238E27FC236}">
                <a16:creationId xmlns:a16="http://schemas.microsoft.com/office/drawing/2014/main" id="{E711F35A-447E-DA41-80E3-8C411A44037F}"/>
              </a:ext>
            </a:extLst>
          </p:cNvPr>
          <p:cNvGrpSpPr/>
          <p:nvPr/>
        </p:nvGrpSpPr>
        <p:grpSpPr>
          <a:xfrm>
            <a:off x="5232122" y="-9900"/>
            <a:ext cx="3133064" cy="3297197"/>
            <a:chOff x="5218575" y="-9900"/>
            <a:chExt cx="3451271" cy="3632074"/>
          </a:xfrm>
        </p:grpSpPr>
        <p:sp>
          <p:nvSpPr>
            <p:cNvPr id="13465" name="Google Shape;13465;p35">
              <a:extLst>
                <a:ext uri="{FF2B5EF4-FFF2-40B4-BE49-F238E27FC236}">
                  <a16:creationId xmlns:a16="http://schemas.microsoft.com/office/drawing/2014/main" id="{65557199-A963-2913-8CC2-3999924A2DDD}"/>
                </a:ext>
              </a:extLst>
            </p:cNvPr>
            <p:cNvSpPr/>
            <p:nvPr/>
          </p:nvSpPr>
          <p:spPr>
            <a:xfrm>
              <a:off x="5218575" y="3333897"/>
              <a:ext cx="250705" cy="288278"/>
            </a:xfrm>
            <a:custGeom>
              <a:avLst/>
              <a:gdLst/>
              <a:ahLst/>
              <a:cxnLst/>
              <a:rect l="l" t="t" r="r" b="b"/>
              <a:pathLst>
                <a:path w="3016" h="3468" extrusionOk="0">
                  <a:moveTo>
                    <a:pt x="3015" y="841"/>
                  </a:moveTo>
                  <a:lnTo>
                    <a:pt x="1314" y="3468"/>
                  </a:lnTo>
                  <a:lnTo>
                    <a:pt x="1" y="2628"/>
                  </a:lnTo>
                  <a:lnTo>
                    <a:pt x="17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5">
              <a:extLst>
                <a:ext uri="{FF2B5EF4-FFF2-40B4-BE49-F238E27FC236}">
                  <a16:creationId xmlns:a16="http://schemas.microsoft.com/office/drawing/2014/main" id="{D6ED5686-A2C0-F184-92E1-351B3176A967}"/>
                </a:ext>
              </a:extLst>
            </p:cNvPr>
            <p:cNvSpPr/>
            <p:nvPr/>
          </p:nvSpPr>
          <p:spPr>
            <a:xfrm>
              <a:off x="5290146" y="3378701"/>
              <a:ext cx="179134" cy="243473"/>
            </a:xfrm>
            <a:custGeom>
              <a:avLst/>
              <a:gdLst/>
              <a:ahLst/>
              <a:cxnLst/>
              <a:rect l="l" t="t" r="r" b="b"/>
              <a:pathLst>
                <a:path w="2155" h="2929" extrusionOk="0">
                  <a:moveTo>
                    <a:pt x="2154" y="302"/>
                  </a:moveTo>
                  <a:lnTo>
                    <a:pt x="453" y="2929"/>
                  </a:lnTo>
                  <a:lnTo>
                    <a:pt x="1" y="2649"/>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5">
              <a:extLst>
                <a:ext uri="{FF2B5EF4-FFF2-40B4-BE49-F238E27FC236}">
                  <a16:creationId xmlns:a16="http://schemas.microsoft.com/office/drawing/2014/main" id="{C2F762B2-1632-115D-9969-0E12B6B4C83B}"/>
                </a:ext>
              </a:extLst>
            </p:cNvPr>
            <p:cNvSpPr/>
            <p:nvPr/>
          </p:nvSpPr>
          <p:spPr>
            <a:xfrm>
              <a:off x="5241850" y="3348277"/>
              <a:ext cx="163008" cy="230921"/>
            </a:xfrm>
            <a:custGeom>
              <a:avLst/>
              <a:gdLst/>
              <a:ahLst/>
              <a:cxnLst/>
              <a:rect l="l" t="t" r="r" b="b"/>
              <a:pathLst>
                <a:path w="1961" h="2778" extrusionOk="0">
                  <a:moveTo>
                    <a:pt x="1960" y="151"/>
                  </a:moveTo>
                  <a:lnTo>
                    <a:pt x="237" y="2778"/>
                  </a:lnTo>
                  <a:lnTo>
                    <a:pt x="1" y="2627"/>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5">
              <a:extLst>
                <a:ext uri="{FF2B5EF4-FFF2-40B4-BE49-F238E27FC236}">
                  <a16:creationId xmlns:a16="http://schemas.microsoft.com/office/drawing/2014/main" id="{A3259761-8E99-E4C5-923A-7B104A5B687A}"/>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5">
              <a:extLst>
                <a:ext uri="{FF2B5EF4-FFF2-40B4-BE49-F238E27FC236}">
                  <a16:creationId xmlns:a16="http://schemas.microsoft.com/office/drawing/2014/main" id="{99605676-B033-F32A-B4B9-9AFD7A6B6C8B}"/>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5">
              <a:extLst>
                <a:ext uri="{FF2B5EF4-FFF2-40B4-BE49-F238E27FC236}">
                  <a16:creationId xmlns:a16="http://schemas.microsoft.com/office/drawing/2014/main" id="{A6FAD11B-DA2A-E639-CB30-8893F74B9964}"/>
                </a:ext>
              </a:extLst>
            </p:cNvPr>
            <p:cNvSpPr/>
            <p:nvPr/>
          </p:nvSpPr>
          <p:spPr>
            <a:xfrm>
              <a:off x="7287894" y="95752"/>
              <a:ext cx="1143883" cy="2183943"/>
            </a:xfrm>
            <a:custGeom>
              <a:avLst/>
              <a:gdLst/>
              <a:ahLst/>
              <a:cxnLst/>
              <a:rect l="l" t="t" r="r" b="b"/>
              <a:pathLst>
                <a:path w="13761" h="26273" extrusionOk="0">
                  <a:moveTo>
                    <a:pt x="13760" y="26272"/>
                  </a:moveTo>
                  <a:lnTo>
                    <a:pt x="0" y="26272"/>
                  </a:lnTo>
                  <a:lnTo>
                    <a:pt x="0" y="0"/>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5">
              <a:extLst>
                <a:ext uri="{FF2B5EF4-FFF2-40B4-BE49-F238E27FC236}">
                  <a16:creationId xmlns:a16="http://schemas.microsoft.com/office/drawing/2014/main" id="{B605C83B-A9CA-ED29-0888-E1FDD1E09103}"/>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5">
              <a:extLst>
                <a:ext uri="{FF2B5EF4-FFF2-40B4-BE49-F238E27FC236}">
                  <a16:creationId xmlns:a16="http://schemas.microsoft.com/office/drawing/2014/main" id="{6ECB9AF9-0121-F177-E1AB-38C541F2CFAD}"/>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5">
              <a:extLst>
                <a:ext uri="{FF2B5EF4-FFF2-40B4-BE49-F238E27FC236}">
                  <a16:creationId xmlns:a16="http://schemas.microsoft.com/office/drawing/2014/main" id="{3676374E-75E1-37E3-7D40-24C28333E35B}"/>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5">
              <a:extLst>
                <a:ext uri="{FF2B5EF4-FFF2-40B4-BE49-F238E27FC236}">
                  <a16:creationId xmlns:a16="http://schemas.microsoft.com/office/drawing/2014/main" id="{7A7342D4-A34B-3FB9-3ADD-4C2DD90C979B}"/>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5">
              <a:extLst>
                <a:ext uri="{FF2B5EF4-FFF2-40B4-BE49-F238E27FC236}">
                  <a16:creationId xmlns:a16="http://schemas.microsoft.com/office/drawing/2014/main" id="{D321586C-7CBC-A4FE-98D7-90A62F67FC27}"/>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5">
              <a:extLst>
                <a:ext uri="{FF2B5EF4-FFF2-40B4-BE49-F238E27FC236}">
                  <a16:creationId xmlns:a16="http://schemas.microsoft.com/office/drawing/2014/main" id="{E3AF96D3-8AAA-B677-F2CA-17D4E9B48247}"/>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5">
              <a:extLst>
                <a:ext uri="{FF2B5EF4-FFF2-40B4-BE49-F238E27FC236}">
                  <a16:creationId xmlns:a16="http://schemas.microsoft.com/office/drawing/2014/main" id="{C7A8A8CF-7CB3-1FC4-CE8B-B29A0639497E}"/>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5">
              <a:extLst>
                <a:ext uri="{FF2B5EF4-FFF2-40B4-BE49-F238E27FC236}">
                  <a16:creationId xmlns:a16="http://schemas.microsoft.com/office/drawing/2014/main" id="{57F532E5-1726-90DB-6BF5-4C6187A8690B}"/>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5">
              <a:extLst>
                <a:ext uri="{FF2B5EF4-FFF2-40B4-BE49-F238E27FC236}">
                  <a16:creationId xmlns:a16="http://schemas.microsoft.com/office/drawing/2014/main" id="{DC3B6F3D-D00C-5979-1A94-E628126B05A8}"/>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5">
              <a:extLst>
                <a:ext uri="{FF2B5EF4-FFF2-40B4-BE49-F238E27FC236}">
                  <a16:creationId xmlns:a16="http://schemas.microsoft.com/office/drawing/2014/main" id="{4F26E3F0-9227-2332-1158-A91DD8EA02A6}"/>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5">
              <a:extLst>
                <a:ext uri="{FF2B5EF4-FFF2-40B4-BE49-F238E27FC236}">
                  <a16:creationId xmlns:a16="http://schemas.microsoft.com/office/drawing/2014/main" id="{14FED55A-83FF-E93D-18F9-0BA11049E2EF}"/>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5">
              <a:extLst>
                <a:ext uri="{FF2B5EF4-FFF2-40B4-BE49-F238E27FC236}">
                  <a16:creationId xmlns:a16="http://schemas.microsoft.com/office/drawing/2014/main" id="{B91C0314-977F-E3F6-D322-73E98EEF59CE}"/>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5">
              <a:extLst>
                <a:ext uri="{FF2B5EF4-FFF2-40B4-BE49-F238E27FC236}">
                  <a16:creationId xmlns:a16="http://schemas.microsoft.com/office/drawing/2014/main" id="{1930E35F-6B0D-0EFF-125F-F333FB5B7751}"/>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35">
              <a:extLst>
                <a:ext uri="{FF2B5EF4-FFF2-40B4-BE49-F238E27FC236}">
                  <a16:creationId xmlns:a16="http://schemas.microsoft.com/office/drawing/2014/main" id="{54159315-D338-6671-F6CE-F00B7E991DA5}"/>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35">
              <a:extLst>
                <a:ext uri="{FF2B5EF4-FFF2-40B4-BE49-F238E27FC236}">
                  <a16:creationId xmlns:a16="http://schemas.microsoft.com/office/drawing/2014/main" id="{7EA94B18-DD38-5CD2-DB4C-75EEEC2C99E6}"/>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35">
              <a:extLst>
                <a:ext uri="{FF2B5EF4-FFF2-40B4-BE49-F238E27FC236}">
                  <a16:creationId xmlns:a16="http://schemas.microsoft.com/office/drawing/2014/main" id="{55FD228C-BAE9-F68C-189B-3D98D4EC9799}"/>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35">
              <a:extLst>
                <a:ext uri="{FF2B5EF4-FFF2-40B4-BE49-F238E27FC236}">
                  <a16:creationId xmlns:a16="http://schemas.microsoft.com/office/drawing/2014/main" id="{F1FA3075-F789-ADA0-93AC-7E40B23AFCC5}"/>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35">
              <a:extLst>
                <a:ext uri="{FF2B5EF4-FFF2-40B4-BE49-F238E27FC236}">
                  <a16:creationId xmlns:a16="http://schemas.microsoft.com/office/drawing/2014/main" id="{04703A1B-4A4B-139D-D647-A7D7D9544A30}"/>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35">
              <a:extLst>
                <a:ext uri="{FF2B5EF4-FFF2-40B4-BE49-F238E27FC236}">
                  <a16:creationId xmlns:a16="http://schemas.microsoft.com/office/drawing/2014/main" id="{599172FE-5AB9-56A3-5E15-FC4682E0406C}"/>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35">
              <a:extLst>
                <a:ext uri="{FF2B5EF4-FFF2-40B4-BE49-F238E27FC236}">
                  <a16:creationId xmlns:a16="http://schemas.microsoft.com/office/drawing/2014/main" id="{F57B4827-E457-2F3F-CF3E-A6D706840EEB}"/>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35">
              <a:extLst>
                <a:ext uri="{FF2B5EF4-FFF2-40B4-BE49-F238E27FC236}">
                  <a16:creationId xmlns:a16="http://schemas.microsoft.com/office/drawing/2014/main" id="{D7D1A6BA-6502-A371-104F-2C24FB8B927D}"/>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35">
              <a:extLst>
                <a:ext uri="{FF2B5EF4-FFF2-40B4-BE49-F238E27FC236}">
                  <a16:creationId xmlns:a16="http://schemas.microsoft.com/office/drawing/2014/main" id="{215D656A-12EA-DD4F-27F9-CEBCA9F9EBE5}"/>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35">
              <a:extLst>
                <a:ext uri="{FF2B5EF4-FFF2-40B4-BE49-F238E27FC236}">
                  <a16:creationId xmlns:a16="http://schemas.microsoft.com/office/drawing/2014/main" id="{2ED5F700-FABF-622D-4349-73219359DEDB}"/>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35">
              <a:extLst>
                <a:ext uri="{FF2B5EF4-FFF2-40B4-BE49-F238E27FC236}">
                  <a16:creationId xmlns:a16="http://schemas.microsoft.com/office/drawing/2014/main" id="{9B028CA0-4179-E54E-BE97-AF67AB6CF2ED}"/>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35">
              <a:extLst>
                <a:ext uri="{FF2B5EF4-FFF2-40B4-BE49-F238E27FC236}">
                  <a16:creationId xmlns:a16="http://schemas.microsoft.com/office/drawing/2014/main" id="{AE866BE6-8E24-F8A5-930E-CBF1B4FA0824}"/>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35">
              <a:extLst>
                <a:ext uri="{FF2B5EF4-FFF2-40B4-BE49-F238E27FC236}">
                  <a16:creationId xmlns:a16="http://schemas.microsoft.com/office/drawing/2014/main" id="{1B46BB07-415C-B4D9-6E40-6C8F3EA4F3CC}"/>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35">
              <a:extLst>
                <a:ext uri="{FF2B5EF4-FFF2-40B4-BE49-F238E27FC236}">
                  <a16:creationId xmlns:a16="http://schemas.microsoft.com/office/drawing/2014/main" id="{7B3DC4E7-3015-4DB3-AD08-2D2A8097DBBB}"/>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35">
              <a:extLst>
                <a:ext uri="{FF2B5EF4-FFF2-40B4-BE49-F238E27FC236}">
                  <a16:creationId xmlns:a16="http://schemas.microsoft.com/office/drawing/2014/main" id="{C53087D2-1683-7F62-133C-A080FA93AF66}"/>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35">
              <a:extLst>
                <a:ext uri="{FF2B5EF4-FFF2-40B4-BE49-F238E27FC236}">
                  <a16:creationId xmlns:a16="http://schemas.microsoft.com/office/drawing/2014/main" id="{C79C7F06-510D-F92C-8D40-94BADF2D1A29}"/>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35">
              <a:extLst>
                <a:ext uri="{FF2B5EF4-FFF2-40B4-BE49-F238E27FC236}">
                  <a16:creationId xmlns:a16="http://schemas.microsoft.com/office/drawing/2014/main" id="{B42E9E6B-03E8-16D8-8B95-52CA28F1B474}"/>
                </a:ext>
              </a:extLst>
            </p:cNvPr>
            <p:cNvSpPr/>
            <p:nvPr/>
          </p:nvSpPr>
          <p:spPr>
            <a:xfrm>
              <a:off x="6160134" y="1842796"/>
              <a:ext cx="411801" cy="519199"/>
            </a:xfrm>
            <a:custGeom>
              <a:avLst/>
              <a:gdLst/>
              <a:ahLst/>
              <a:cxnLst/>
              <a:rect l="l" t="t" r="r" b="b"/>
              <a:pathLst>
                <a:path w="4954" h="6246" extrusionOk="0">
                  <a:moveTo>
                    <a:pt x="1" y="5664"/>
                  </a:moveTo>
                  <a:lnTo>
                    <a:pt x="4135" y="1"/>
                  </a:lnTo>
                  <a:lnTo>
                    <a:pt x="4953" y="582"/>
                  </a:lnTo>
                  <a:lnTo>
                    <a:pt x="840" y="6246"/>
                  </a:lnTo>
                  <a:close/>
                </a:path>
              </a:pathLst>
            </a:custGeom>
            <a:solidFill>
              <a:srgbClr val="FDD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35">
              <a:extLst>
                <a:ext uri="{FF2B5EF4-FFF2-40B4-BE49-F238E27FC236}">
                  <a16:creationId xmlns:a16="http://schemas.microsoft.com/office/drawing/2014/main" id="{D113C822-0C5B-6C96-0108-EE601236CBD6}"/>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35">
              <a:extLst>
                <a:ext uri="{FF2B5EF4-FFF2-40B4-BE49-F238E27FC236}">
                  <a16:creationId xmlns:a16="http://schemas.microsoft.com/office/drawing/2014/main" id="{4BAD9FDE-85C0-CC7B-FEB5-E9A5F042A5E0}"/>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35">
              <a:extLst>
                <a:ext uri="{FF2B5EF4-FFF2-40B4-BE49-F238E27FC236}">
                  <a16:creationId xmlns:a16="http://schemas.microsoft.com/office/drawing/2014/main" id="{E37AD8A2-3FFF-9D3B-25FD-36175D854DEB}"/>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35">
              <a:extLst>
                <a:ext uri="{FF2B5EF4-FFF2-40B4-BE49-F238E27FC236}">
                  <a16:creationId xmlns:a16="http://schemas.microsoft.com/office/drawing/2014/main" id="{F4640F06-90EF-2B29-1D3E-D4BB99B77D50}"/>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35">
              <a:extLst>
                <a:ext uri="{FF2B5EF4-FFF2-40B4-BE49-F238E27FC236}">
                  <a16:creationId xmlns:a16="http://schemas.microsoft.com/office/drawing/2014/main" id="{C98F9712-4F5B-A1D3-0D1F-E5EAB4F382B8}"/>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35">
              <a:extLst>
                <a:ext uri="{FF2B5EF4-FFF2-40B4-BE49-F238E27FC236}">
                  <a16:creationId xmlns:a16="http://schemas.microsoft.com/office/drawing/2014/main" id="{CDEA8244-BFA8-75FB-DCBC-47F34F4330DA}"/>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35">
              <a:extLst>
                <a:ext uri="{FF2B5EF4-FFF2-40B4-BE49-F238E27FC236}">
                  <a16:creationId xmlns:a16="http://schemas.microsoft.com/office/drawing/2014/main" id="{0DD17173-BD8A-31B6-DA9C-2F7F55CA5670}"/>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35">
              <a:extLst>
                <a:ext uri="{FF2B5EF4-FFF2-40B4-BE49-F238E27FC236}">
                  <a16:creationId xmlns:a16="http://schemas.microsoft.com/office/drawing/2014/main" id="{C9883A23-67E0-9ED0-E818-5EF8F59014A2}"/>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35">
              <a:extLst>
                <a:ext uri="{FF2B5EF4-FFF2-40B4-BE49-F238E27FC236}">
                  <a16:creationId xmlns:a16="http://schemas.microsoft.com/office/drawing/2014/main" id="{9564BEF6-648D-AD24-76B3-5E135BB1B37D}"/>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35">
              <a:extLst>
                <a:ext uri="{FF2B5EF4-FFF2-40B4-BE49-F238E27FC236}">
                  <a16:creationId xmlns:a16="http://schemas.microsoft.com/office/drawing/2014/main" id="{7737C661-A773-5F89-3EF8-DC2ED31E1F68}"/>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35">
              <a:extLst>
                <a:ext uri="{FF2B5EF4-FFF2-40B4-BE49-F238E27FC236}">
                  <a16:creationId xmlns:a16="http://schemas.microsoft.com/office/drawing/2014/main" id="{D89D341E-0912-28A4-DF3C-E3F9F8650985}"/>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35">
              <a:extLst>
                <a:ext uri="{FF2B5EF4-FFF2-40B4-BE49-F238E27FC236}">
                  <a16:creationId xmlns:a16="http://schemas.microsoft.com/office/drawing/2014/main" id="{99A3BB07-E1F3-64C4-6678-FC7A48203EFA}"/>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35">
              <a:extLst>
                <a:ext uri="{FF2B5EF4-FFF2-40B4-BE49-F238E27FC236}">
                  <a16:creationId xmlns:a16="http://schemas.microsoft.com/office/drawing/2014/main" id="{CA2BF1DC-208F-526A-0733-6EC525A4ADE9}"/>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35">
              <a:extLst>
                <a:ext uri="{FF2B5EF4-FFF2-40B4-BE49-F238E27FC236}">
                  <a16:creationId xmlns:a16="http://schemas.microsoft.com/office/drawing/2014/main" id="{CA20F8FF-C754-9A0E-91D3-33A2CA3BECAC}"/>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35">
              <a:extLst>
                <a:ext uri="{FF2B5EF4-FFF2-40B4-BE49-F238E27FC236}">
                  <a16:creationId xmlns:a16="http://schemas.microsoft.com/office/drawing/2014/main" id="{FE57891A-2143-3F1C-5A50-0865C855DC1E}"/>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35">
              <a:extLst>
                <a:ext uri="{FF2B5EF4-FFF2-40B4-BE49-F238E27FC236}">
                  <a16:creationId xmlns:a16="http://schemas.microsoft.com/office/drawing/2014/main" id="{04363AFD-0516-02DC-9E15-375F38B02D7C}"/>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35">
              <a:extLst>
                <a:ext uri="{FF2B5EF4-FFF2-40B4-BE49-F238E27FC236}">
                  <a16:creationId xmlns:a16="http://schemas.microsoft.com/office/drawing/2014/main" id="{9A2213F5-CF5E-B006-74C0-251F09F9FDD8}"/>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35">
              <a:extLst>
                <a:ext uri="{FF2B5EF4-FFF2-40B4-BE49-F238E27FC236}">
                  <a16:creationId xmlns:a16="http://schemas.microsoft.com/office/drawing/2014/main" id="{D25424B7-15BF-F415-DBF9-707456B584A6}"/>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35">
              <a:extLst>
                <a:ext uri="{FF2B5EF4-FFF2-40B4-BE49-F238E27FC236}">
                  <a16:creationId xmlns:a16="http://schemas.microsoft.com/office/drawing/2014/main" id="{6D6926BC-9290-5881-9CCB-570AA36E2CFB}"/>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35">
              <a:extLst>
                <a:ext uri="{FF2B5EF4-FFF2-40B4-BE49-F238E27FC236}">
                  <a16:creationId xmlns:a16="http://schemas.microsoft.com/office/drawing/2014/main" id="{3365D9D2-4C63-4FCB-0765-4334EF564507}"/>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35">
              <a:extLst>
                <a:ext uri="{FF2B5EF4-FFF2-40B4-BE49-F238E27FC236}">
                  <a16:creationId xmlns:a16="http://schemas.microsoft.com/office/drawing/2014/main" id="{0AD5C452-F1A5-A0BF-6AEA-6BA042AE05AD}"/>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35">
              <a:extLst>
                <a:ext uri="{FF2B5EF4-FFF2-40B4-BE49-F238E27FC236}">
                  <a16:creationId xmlns:a16="http://schemas.microsoft.com/office/drawing/2014/main" id="{DA281728-D8A8-F34B-4F80-303C427EFAA8}"/>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35">
              <a:extLst>
                <a:ext uri="{FF2B5EF4-FFF2-40B4-BE49-F238E27FC236}">
                  <a16:creationId xmlns:a16="http://schemas.microsoft.com/office/drawing/2014/main" id="{4FBA1DCA-C36D-C28D-2588-469C221D6F2C}"/>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35">
              <a:extLst>
                <a:ext uri="{FF2B5EF4-FFF2-40B4-BE49-F238E27FC236}">
                  <a16:creationId xmlns:a16="http://schemas.microsoft.com/office/drawing/2014/main" id="{FFC54FF8-1E88-F281-2746-1B0F13CF0376}"/>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35">
              <a:extLst>
                <a:ext uri="{FF2B5EF4-FFF2-40B4-BE49-F238E27FC236}">
                  <a16:creationId xmlns:a16="http://schemas.microsoft.com/office/drawing/2014/main" id="{6CC8F4EC-CC3E-6587-1D9B-4D9078FF5DAF}"/>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35">
              <a:extLst>
                <a:ext uri="{FF2B5EF4-FFF2-40B4-BE49-F238E27FC236}">
                  <a16:creationId xmlns:a16="http://schemas.microsoft.com/office/drawing/2014/main" id="{B747ACD4-AD8A-1872-45EE-ABAA6B4808A2}"/>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35">
              <a:extLst>
                <a:ext uri="{FF2B5EF4-FFF2-40B4-BE49-F238E27FC236}">
                  <a16:creationId xmlns:a16="http://schemas.microsoft.com/office/drawing/2014/main" id="{22AD0204-DF02-C0BA-D1EF-6582A11B2F45}"/>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35">
              <a:extLst>
                <a:ext uri="{FF2B5EF4-FFF2-40B4-BE49-F238E27FC236}">
                  <a16:creationId xmlns:a16="http://schemas.microsoft.com/office/drawing/2014/main" id="{FF3EDAD5-BE40-11C4-196E-C4DB7127AC08}"/>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35">
              <a:extLst>
                <a:ext uri="{FF2B5EF4-FFF2-40B4-BE49-F238E27FC236}">
                  <a16:creationId xmlns:a16="http://schemas.microsoft.com/office/drawing/2014/main" id="{D2ADDACF-EA4A-A3D9-D876-F9C5AC07B152}"/>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35">
              <a:extLst>
                <a:ext uri="{FF2B5EF4-FFF2-40B4-BE49-F238E27FC236}">
                  <a16:creationId xmlns:a16="http://schemas.microsoft.com/office/drawing/2014/main" id="{294CD184-DC16-6C56-3E87-F8475B3F1748}"/>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35">
              <a:extLst>
                <a:ext uri="{FF2B5EF4-FFF2-40B4-BE49-F238E27FC236}">
                  <a16:creationId xmlns:a16="http://schemas.microsoft.com/office/drawing/2014/main" id="{6452A94B-FBD4-A195-8BC9-EF932F69CDAF}"/>
                </a:ext>
              </a:extLst>
            </p:cNvPr>
            <p:cNvSpPr/>
            <p:nvPr/>
          </p:nvSpPr>
          <p:spPr>
            <a:xfrm>
              <a:off x="7287894" y="95740"/>
              <a:ext cx="1014943" cy="2183943"/>
            </a:xfrm>
            <a:custGeom>
              <a:avLst/>
              <a:gdLst/>
              <a:ahLst/>
              <a:cxnLst/>
              <a:rect l="l" t="t" r="r" b="b"/>
              <a:pathLst>
                <a:path w="13761" h="26273" extrusionOk="0">
                  <a:moveTo>
                    <a:pt x="13760" y="26272"/>
                  </a:moveTo>
                  <a:lnTo>
                    <a:pt x="0" y="26272"/>
                  </a:lnTo>
                  <a:lnTo>
                    <a:pt x="0" y="0"/>
                  </a:lnTo>
                  <a:lnTo>
                    <a:pt x="1376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35">
              <a:extLst>
                <a:ext uri="{FF2B5EF4-FFF2-40B4-BE49-F238E27FC236}">
                  <a16:creationId xmlns:a16="http://schemas.microsoft.com/office/drawing/2014/main" id="{BB5050C3-7959-6CA6-8FCE-46E25889AF2C}"/>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35">
              <a:extLst>
                <a:ext uri="{FF2B5EF4-FFF2-40B4-BE49-F238E27FC236}">
                  <a16:creationId xmlns:a16="http://schemas.microsoft.com/office/drawing/2014/main" id="{F38D31B5-92AF-399E-90A0-C6D0CBA96216}"/>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35">
              <a:extLst>
                <a:ext uri="{FF2B5EF4-FFF2-40B4-BE49-F238E27FC236}">
                  <a16:creationId xmlns:a16="http://schemas.microsoft.com/office/drawing/2014/main" id="{0A478B2C-EC3B-06F5-C41A-0BCF57EC16E8}"/>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35">
              <a:extLst>
                <a:ext uri="{FF2B5EF4-FFF2-40B4-BE49-F238E27FC236}">
                  <a16:creationId xmlns:a16="http://schemas.microsoft.com/office/drawing/2014/main" id="{56A592C0-7DF3-DAF0-280A-45D10684807A}"/>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35">
              <a:extLst>
                <a:ext uri="{FF2B5EF4-FFF2-40B4-BE49-F238E27FC236}">
                  <a16:creationId xmlns:a16="http://schemas.microsoft.com/office/drawing/2014/main" id="{B220A960-6064-12A0-FB11-86BE35791F3E}"/>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35">
              <a:extLst>
                <a:ext uri="{FF2B5EF4-FFF2-40B4-BE49-F238E27FC236}">
                  <a16:creationId xmlns:a16="http://schemas.microsoft.com/office/drawing/2014/main" id="{8B3C67FA-DAA1-1A45-721C-C5B07372A21E}"/>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35">
              <a:extLst>
                <a:ext uri="{FF2B5EF4-FFF2-40B4-BE49-F238E27FC236}">
                  <a16:creationId xmlns:a16="http://schemas.microsoft.com/office/drawing/2014/main" id="{D8BC1413-CB90-68A2-3727-8DEDC2E47C86}"/>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35">
              <a:extLst>
                <a:ext uri="{FF2B5EF4-FFF2-40B4-BE49-F238E27FC236}">
                  <a16:creationId xmlns:a16="http://schemas.microsoft.com/office/drawing/2014/main" id="{84F01E36-5562-4C46-5424-3A39B792BC42}"/>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35">
              <a:extLst>
                <a:ext uri="{FF2B5EF4-FFF2-40B4-BE49-F238E27FC236}">
                  <a16:creationId xmlns:a16="http://schemas.microsoft.com/office/drawing/2014/main" id="{BC3C09B2-2FEA-7ABD-DAAA-847370637464}"/>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35">
              <a:extLst>
                <a:ext uri="{FF2B5EF4-FFF2-40B4-BE49-F238E27FC236}">
                  <a16:creationId xmlns:a16="http://schemas.microsoft.com/office/drawing/2014/main" id="{355B9BD5-5DE5-FB20-29D1-F62C47EDBC52}"/>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35">
              <a:extLst>
                <a:ext uri="{FF2B5EF4-FFF2-40B4-BE49-F238E27FC236}">
                  <a16:creationId xmlns:a16="http://schemas.microsoft.com/office/drawing/2014/main" id="{4A5954A5-4A67-B039-E2B4-884888590634}"/>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35">
              <a:extLst>
                <a:ext uri="{FF2B5EF4-FFF2-40B4-BE49-F238E27FC236}">
                  <a16:creationId xmlns:a16="http://schemas.microsoft.com/office/drawing/2014/main" id="{E3783FF0-8C89-490B-D6A4-8ADF9A7590FB}"/>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35">
              <a:extLst>
                <a:ext uri="{FF2B5EF4-FFF2-40B4-BE49-F238E27FC236}">
                  <a16:creationId xmlns:a16="http://schemas.microsoft.com/office/drawing/2014/main" id="{590B66AF-48F3-B3AE-FED4-391BD7B12372}"/>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35">
              <a:extLst>
                <a:ext uri="{FF2B5EF4-FFF2-40B4-BE49-F238E27FC236}">
                  <a16:creationId xmlns:a16="http://schemas.microsoft.com/office/drawing/2014/main" id="{97D6EBC5-3CC9-3FF0-BC3B-E4E20463ADB9}"/>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35">
              <a:extLst>
                <a:ext uri="{FF2B5EF4-FFF2-40B4-BE49-F238E27FC236}">
                  <a16:creationId xmlns:a16="http://schemas.microsoft.com/office/drawing/2014/main" id="{C8EB24D8-E025-2199-2C38-89EDA0C3AD8E}"/>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35">
              <a:extLst>
                <a:ext uri="{FF2B5EF4-FFF2-40B4-BE49-F238E27FC236}">
                  <a16:creationId xmlns:a16="http://schemas.microsoft.com/office/drawing/2014/main" id="{62AA5053-3B27-D3AC-E3DD-5B2A2B77891E}"/>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35">
              <a:extLst>
                <a:ext uri="{FF2B5EF4-FFF2-40B4-BE49-F238E27FC236}">
                  <a16:creationId xmlns:a16="http://schemas.microsoft.com/office/drawing/2014/main" id="{96887D86-7B39-61A6-0F79-2D4DD0D3A844}"/>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35">
              <a:extLst>
                <a:ext uri="{FF2B5EF4-FFF2-40B4-BE49-F238E27FC236}">
                  <a16:creationId xmlns:a16="http://schemas.microsoft.com/office/drawing/2014/main" id="{B0F51488-60D4-A05F-B64E-DB43BA0C9E4E}"/>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35">
              <a:extLst>
                <a:ext uri="{FF2B5EF4-FFF2-40B4-BE49-F238E27FC236}">
                  <a16:creationId xmlns:a16="http://schemas.microsoft.com/office/drawing/2014/main" id="{F204732A-C647-CCE2-64A8-2D46E452E994}"/>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35">
              <a:extLst>
                <a:ext uri="{FF2B5EF4-FFF2-40B4-BE49-F238E27FC236}">
                  <a16:creationId xmlns:a16="http://schemas.microsoft.com/office/drawing/2014/main" id="{AAE34A04-C38F-675F-76F5-601DD6E7A8BA}"/>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35">
              <a:extLst>
                <a:ext uri="{FF2B5EF4-FFF2-40B4-BE49-F238E27FC236}">
                  <a16:creationId xmlns:a16="http://schemas.microsoft.com/office/drawing/2014/main" id="{FDAAB80F-39D2-9C56-F64A-79E70635605F}"/>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35">
              <a:extLst>
                <a:ext uri="{FF2B5EF4-FFF2-40B4-BE49-F238E27FC236}">
                  <a16:creationId xmlns:a16="http://schemas.microsoft.com/office/drawing/2014/main" id="{72446D3B-4F27-F273-F422-3BC7D0E72C0C}"/>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35">
              <a:extLst>
                <a:ext uri="{FF2B5EF4-FFF2-40B4-BE49-F238E27FC236}">
                  <a16:creationId xmlns:a16="http://schemas.microsoft.com/office/drawing/2014/main" id="{AF14B70B-338B-A55F-923A-9334619B2C51}"/>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35">
              <a:extLst>
                <a:ext uri="{FF2B5EF4-FFF2-40B4-BE49-F238E27FC236}">
                  <a16:creationId xmlns:a16="http://schemas.microsoft.com/office/drawing/2014/main" id="{6D2C6F02-C491-7D9B-149A-8780A497E3DF}"/>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35">
              <a:extLst>
                <a:ext uri="{FF2B5EF4-FFF2-40B4-BE49-F238E27FC236}">
                  <a16:creationId xmlns:a16="http://schemas.microsoft.com/office/drawing/2014/main" id="{49AF2C3D-41D9-6EBE-5FAE-22D1DEAF83CD}"/>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35">
              <a:extLst>
                <a:ext uri="{FF2B5EF4-FFF2-40B4-BE49-F238E27FC236}">
                  <a16:creationId xmlns:a16="http://schemas.microsoft.com/office/drawing/2014/main" id="{020C238E-64D2-736D-4753-899C99E7665A}"/>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35">
              <a:extLst>
                <a:ext uri="{FF2B5EF4-FFF2-40B4-BE49-F238E27FC236}">
                  <a16:creationId xmlns:a16="http://schemas.microsoft.com/office/drawing/2014/main" id="{9EDE98EF-6EC9-12D1-FABE-E6B49A277D4D}"/>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35">
              <a:extLst>
                <a:ext uri="{FF2B5EF4-FFF2-40B4-BE49-F238E27FC236}">
                  <a16:creationId xmlns:a16="http://schemas.microsoft.com/office/drawing/2014/main" id="{3B687493-1478-DD20-8181-2DA8C5FE5072}"/>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35">
              <a:extLst>
                <a:ext uri="{FF2B5EF4-FFF2-40B4-BE49-F238E27FC236}">
                  <a16:creationId xmlns:a16="http://schemas.microsoft.com/office/drawing/2014/main" id="{1578DD25-C386-90D0-F90D-04AB286340A7}"/>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35">
              <a:extLst>
                <a:ext uri="{FF2B5EF4-FFF2-40B4-BE49-F238E27FC236}">
                  <a16:creationId xmlns:a16="http://schemas.microsoft.com/office/drawing/2014/main" id="{147B84B9-812B-E96C-2100-44689FE6084A}"/>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35">
              <a:extLst>
                <a:ext uri="{FF2B5EF4-FFF2-40B4-BE49-F238E27FC236}">
                  <a16:creationId xmlns:a16="http://schemas.microsoft.com/office/drawing/2014/main" id="{57A39CD8-7680-EFDC-0377-B34869CE2A5C}"/>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35">
              <a:extLst>
                <a:ext uri="{FF2B5EF4-FFF2-40B4-BE49-F238E27FC236}">
                  <a16:creationId xmlns:a16="http://schemas.microsoft.com/office/drawing/2014/main" id="{B2284C3B-40B1-EDD7-B364-D304A50AED31}"/>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35">
              <a:extLst>
                <a:ext uri="{FF2B5EF4-FFF2-40B4-BE49-F238E27FC236}">
                  <a16:creationId xmlns:a16="http://schemas.microsoft.com/office/drawing/2014/main" id="{71EAC1A4-F309-1BCB-BB0B-77EF177DD9A0}"/>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35">
              <a:extLst>
                <a:ext uri="{FF2B5EF4-FFF2-40B4-BE49-F238E27FC236}">
                  <a16:creationId xmlns:a16="http://schemas.microsoft.com/office/drawing/2014/main" id="{39D5CFC7-D5D6-E339-364E-048253EFD876}"/>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35">
              <a:extLst>
                <a:ext uri="{FF2B5EF4-FFF2-40B4-BE49-F238E27FC236}">
                  <a16:creationId xmlns:a16="http://schemas.microsoft.com/office/drawing/2014/main" id="{C1FA93C7-4D06-8111-8F7E-5833E73DB744}"/>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35">
              <a:extLst>
                <a:ext uri="{FF2B5EF4-FFF2-40B4-BE49-F238E27FC236}">
                  <a16:creationId xmlns:a16="http://schemas.microsoft.com/office/drawing/2014/main" id="{4163EABC-7362-78AF-ED99-BF4355ECBB83}"/>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35">
              <a:extLst>
                <a:ext uri="{FF2B5EF4-FFF2-40B4-BE49-F238E27FC236}">
                  <a16:creationId xmlns:a16="http://schemas.microsoft.com/office/drawing/2014/main" id="{9CA9E62B-96B2-D15B-5390-BB4772CD9134}"/>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35">
              <a:extLst>
                <a:ext uri="{FF2B5EF4-FFF2-40B4-BE49-F238E27FC236}">
                  <a16:creationId xmlns:a16="http://schemas.microsoft.com/office/drawing/2014/main" id="{FBFC08F8-319F-D69F-7E17-5F275A76D9B7}"/>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35">
              <a:extLst>
                <a:ext uri="{FF2B5EF4-FFF2-40B4-BE49-F238E27FC236}">
                  <a16:creationId xmlns:a16="http://schemas.microsoft.com/office/drawing/2014/main" id="{551D361F-C8F2-425D-C40A-C3E2C92E7612}"/>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35">
              <a:extLst>
                <a:ext uri="{FF2B5EF4-FFF2-40B4-BE49-F238E27FC236}">
                  <a16:creationId xmlns:a16="http://schemas.microsoft.com/office/drawing/2014/main" id="{8D20A2A0-1BF3-72F8-2D9B-302FD1085787}"/>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35">
              <a:extLst>
                <a:ext uri="{FF2B5EF4-FFF2-40B4-BE49-F238E27FC236}">
                  <a16:creationId xmlns:a16="http://schemas.microsoft.com/office/drawing/2014/main" id="{339F12D1-E6E4-031C-0CBC-0E79974A61BA}"/>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35">
              <a:extLst>
                <a:ext uri="{FF2B5EF4-FFF2-40B4-BE49-F238E27FC236}">
                  <a16:creationId xmlns:a16="http://schemas.microsoft.com/office/drawing/2014/main" id="{EEE23E47-0E6F-7993-FBDF-96D1C4A813EC}"/>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35">
              <a:extLst>
                <a:ext uri="{FF2B5EF4-FFF2-40B4-BE49-F238E27FC236}">
                  <a16:creationId xmlns:a16="http://schemas.microsoft.com/office/drawing/2014/main" id="{DE6A5016-D243-7D29-2F3F-1A66676D6FC6}"/>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35">
              <a:extLst>
                <a:ext uri="{FF2B5EF4-FFF2-40B4-BE49-F238E27FC236}">
                  <a16:creationId xmlns:a16="http://schemas.microsoft.com/office/drawing/2014/main" id="{6275508F-FF3E-4137-4C80-3E92519B09A0}"/>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35">
              <a:extLst>
                <a:ext uri="{FF2B5EF4-FFF2-40B4-BE49-F238E27FC236}">
                  <a16:creationId xmlns:a16="http://schemas.microsoft.com/office/drawing/2014/main" id="{E345733A-32F3-CA77-43A5-9EF8B93D14D3}"/>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35">
              <a:extLst>
                <a:ext uri="{FF2B5EF4-FFF2-40B4-BE49-F238E27FC236}">
                  <a16:creationId xmlns:a16="http://schemas.microsoft.com/office/drawing/2014/main" id="{F0AAC94F-A960-610D-1C4E-C85314F59B65}"/>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35">
              <a:extLst>
                <a:ext uri="{FF2B5EF4-FFF2-40B4-BE49-F238E27FC236}">
                  <a16:creationId xmlns:a16="http://schemas.microsoft.com/office/drawing/2014/main" id="{E695643D-86EF-D591-7DD1-275AF8721A3C}"/>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35">
              <a:extLst>
                <a:ext uri="{FF2B5EF4-FFF2-40B4-BE49-F238E27FC236}">
                  <a16:creationId xmlns:a16="http://schemas.microsoft.com/office/drawing/2014/main" id="{089CF6CF-3ED9-4FFC-84DA-6313325A628B}"/>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35">
              <a:extLst>
                <a:ext uri="{FF2B5EF4-FFF2-40B4-BE49-F238E27FC236}">
                  <a16:creationId xmlns:a16="http://schemas.microsoft.com/office/drawing/2014/main" id="{F3D93C81-AFCF-FF07-E29B-078B37B0E54D}"/>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35">
              <a:extLst>
                <a:ext uri="{FF2B5EF4-FFF2-40B4-BE49-F238E27FC236}">
                  <a16:creationId xmlns:a16="http://schemas.microsoft.com/office/drawing/2014/main" id="{74F3F854-64E4-C37C-E272-336693E16BF1}"/>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35">
              <a:extLst>
                <a:ext uri="{FF2B5EF4-FFF2-40B4-BE49-F238E27FC236}">
                  <a16:creationId xmlns:a16="http://schemas.microsoft.com/office/drawing/2014/main" id="{6AFD6C7B-2357-BC55-9713-2C9EDE5D8D49}"/>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35">
              <a:extLst>
                <a:ext uri="{FF2B5EF4-FFF2-40B4-BE49-F238E27FC236}">
                  <a16:creationId xmlns:a16="http://schemas.microsoft.com/office/drawing/2014/main" id="{76FCFF77-12C4-D620-F32F-2FB050DCBF0F}"/>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35">
              <a:extLst>
                <a:ext uri="{FF2B5EF4-FFF2-40B4-BE49-F238E27FC236}">
                  <a16:creationId xmlns:a16="http://schemas.microsoft.com/office/drawing/2014/main" id="{0934295B-329C-B3EF-3CD5-C5FEA17324E0}"/>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35">
              <a:extLst>
                <a:ext uri="{FF2B5EF4-FFF2-40B4-BE49-F238E27FC236}">
                  <a16:creationId xmlns:a16="http://schemas.microsoft.com/office/drawing/2014/main" id="{AE6EDC3F-F306-1256-8EC0-CA45C67DADB5}"/>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35">
              <a:extLst>
                <a:ext uri="{FF2B5EF4-FFF2-40B4-BE49-F238E27FC236}">
                  <a16:creationId xmlns:a16="http://schemas.microsoft.com/office/drawing/2014/main" id="{04C6EACE-8D78-2CF2-8C5D-C29DAB1457AB}"/>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35">
              <a:extLst>
                <a:ext uri="{FF2B5EF4-FFF2-40B4-BE49-F238E27FC236}">
                  <a16:creationId xmlns:a16="http://schemas.microsoft.com/office/drawing/2014/main" id="{8A070A40-B6B9-3C4C-73D1-185BDEE9287C}"/>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35">
              <a:extLst>
                <a:ext uri="{FF2B5EF4-FFF2-40B4-BE49-F238E27FC236}">
                  <a16:creationId xmlns:a16="http://schemas.microsoft.com/office/drawing/2014/main" id="{7832A5CD-30A8-4262-9FCE-FC5F54A04592}"/>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35">
              <a:extLst>
                <a:ext uri="{FF2B5EF4-FFF2-40B4-BE49-F238E27FC236}">
                  <a16:creationId xmlns:a16="http://schemas.microsoft.com/office/drawing/2014/main" id="{BBC8EC4B-56F6-7EAE-0F63-4A4BD1E1B2C9}"/>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35">
              <a:extLst>
                <a:ext uri="{FF2B5EF4-FFF2-40B4-BE49-F238E27FC236}">
                  <a16:creationId xmlns:a16="http://schemas.microsoft.com/office/drawing/2014/main" id="{6130428F-8E84-6530-2740-AA05743560F4}"/>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35">
              <a:extLst>
                <a:ext uri="{FF2B5EF4-FFF2-40B4-BE49-F238E27FC236}">
                  <a16:creationId xmlns:a16="http://schemas.microsoft.com/office/drawing/2014/main" id="{DEC88594-506D-64E4-09CD-B0E74C6199C7}"/>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2" name="Google Shape;13592;p35">
            <a:extLst>
              <a:ext uri="{FF2B5EF4-FFF2-40B4-BE49-F238E27FC236}">
                <a16:creationId xmlns:a16="http://schemas.microsoft.com/office/drawing/2014/main" id="{D755ECDA-A108-7CE3-AAD6-61059F0B3B27}"/>
              </a:ext>
            </a:extLst>
          </p:cNvPr>
          <p:cNvGrpSpPr/>
          <p:nvPr/>
        </p:nvGrpSpPr>
        <p:grpSpPr>
          <a:xfrm flipH="1">
            <a:off x="5988298" y="3489424"/>
            <a:ext cx="2756293" cy="1655854"/>
            <a:chOff x="-2585750" y="2330149"/>
            <a:chExt cx="2756293" cy="1655854"/>
          </a:xfrm>
        </p:grpSpPr>
        <p:sp>
          <p:nvSpPr>
            <p:cNvPr id="13593" name="Google Shape;13593;p35">
              <a:extLst>
                <a:ext uri="{FF2B5EF4-FFF2-40B4-BE49-F238E27FC236}">
                  <a16:creationId xmlns:a16="http://schemas.microsoft.com/office/drawing/2014/main" id="{CEC964B5-5F13-76D1-8F57-C7A30677994C}"/>
                </a:ext>
              </a:extLst>
            </p:cNvPr>
            <p:cNvSpPr/>
            <p:nvPr/>
          </p:nvSpPr>
          <p:spPr>
            <a:xfrm flipH="1">
              <a:off x="-2585750" y="2330149"/>
              <a:ext cx="956258" cy="712040"/>
            </a:xfrm>
            <a:custGeom>
              <a:avLst/>
              <a:gdLst/>
              <a:ahLst/>
              <a:cxnLst/>
              <a:rect l="l" t="t" r="r" b="b"/>
              <a:pathLst>
                <a:path w="12975" h="9661" extrusionOk="0">
                  <a:moveTo>
                    <a:pt x="12974" y="0"/>
                  </a:moveTo>
                  <a:lnTo>
                    <a:pt x="0" y="0"/>
                  </a:lnTo>
                  <a:lnTo>
                    <a:pt x="0" y="9661"/>
                  </a:lnTo>
                  <a:lnTo>
                    <a:pt x="12974" y="96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35">
              <a:extLst>
                <a:ext uri="{FF2B5EF4-FFF2-40B4-BE49-F238E27FC236}">
                  <a16:creationId xmlns:a16="http://schemas.microsoft.com/office/drawing/2014/main" id="{14F916FE-E25B-0CCC-75CA-E959F8EEC124}"/>
                </a:ext>
              </a:extLst>
            </p:cNvPr>
            <p:cNvSpPr/>
            <p:nvPr/>
          </p:nvSpPr>
          <p:spPr>
            <a:xfrm flipH="1">
              <a:off x="-2192490" y="3042105"/>
              <a:ext cx="169805" cy="231868"/>
            </a:xfrm>
            <a:custGeom>
              <a:avLst/>
              <a:gdLst/>
              <a:ahLst/>
              <a:cxnLst/>
              <a:rect l="l" t="t" r="r" b="b"/>
              <a:pathLst>
                <a:path w="2304" h="3146" extrusionOk="0">
                  <a:moveTo>
                    <a:pt x="2304" y="1"/>
                  </a:moveTo>
                  <a:lnTo>
                    <a:pt x="1" y="1"/>
                  </a:lnTo>
                  <a:lnTo>
                    <a:pt x="1" y="3146"/>
                  </a:lnTo>
                  <a:lnTo>
                    <a:pt x="2304" y="31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35">
              <a:extLst>
                <a:ext uri="{FF2B5EF4-FFF2-40B4-BE49-F238E27FC236}">
                  <a16:creationId xmlns:a16="http://schemas.microsoft.com/office/drawing/2014/main" id="{C95D9EC0-5249-1B69-0EAA-E0227A0D64B2}"/>
                </a:ext>
              </a:extLst>
            </p:cNvPr>
            <p:cNvSpPr/>
            <p:nvPr/>
          </p:nvSpPr>
          <p:spPr>
            <a:xfrm flipH="1">
              <a:off x="-2192490" y="3042105"/>
              <a:ext cx="169805" cy="62131"/>
            </a:xfrm>
            <a:custGeom>
              <a:avLst/>
              <a:gdLst/>
              <a:ahLst/>
              <a:cxnLst/>
              <a:rect l="l" t="t" r="r" b="b"/>
              <a:pathLst>
                <a:path w="2304" h="843" extrusionOk="0">
                  <a:moveTo>
                    <a:pt x="2304" y="1"/>
                  </a:moveTo>
                  <a:lnTo>
                    <a:pt x="1" y="1"/>
                  </a:lnTo>
                  <a:lnTo>
                    <a:pt x="1" y="843"/>
                  </a:lnTo>
                  <a:lnTo>
                    <a:pt x="2304" y="84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35">
              <a:extLst>
                <a:ext uri="{FF2B5EF4-FFF2-40B4-BE49-F238E27FC236}">
                  <a16:creationId xmlns:a16="http://schemas.microsoft.com/office/drawing/2014/main" id="{A915190E-89D5-BE73-C274-98B5144019D2}"/>
                </a:ext>
              </a:extLst>
            </p:cNvPr>
            <p:cNvSpPr/>
            <p:nvPr/>
          </p:nvSpPr>
          <p:spPr>
            <a:xfrm flipH="1">
              <a:off x="-2490530" y="2400461"/>
              <a:ext cx="765817" cy="571342"/>
            </a:xfrm>
            <a:custGeom>
              <a:avLst/>
              <a:gdLst/>
              <a:ahLst/>
              <a:cxnLst/>
              <a:rect l="l" t="t" r="r" b="b"/>
              <a:pathLst>
                <a:path w="10391" h="7752" extrusionOk="0">
                  <a:moveTo>
                    <a:pt x="10390" y="1"/>
                  </a:moveTo>
                  <a:lnTo>
                    <a:pt x="0" y="1"/>
                  </a:lnTo>
                  <a:lnTo>
                    <a:pt x="0" y="7752"/>
                  </a:lnTo>
                  <a:lnTo>
                    <a:pt x="10390"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35">
              <a:extLst>
                <a:ext uri="{FF2B5EF4-FFF2-40B4-BE49-F238E27FC236}">
                  <a16:creationId xmlns:a16="http://schemas.microsoft.com/office/drawing/2014/main" id="{AC34D9B4-12C5-CFE6-3300-B42430E0D7F5}"/>
                </a:ext>
              </a:extLst>
            </p:cNvPr>
            <p:cNvSpPr/>
            <p:nvPr/>
          </p:nvSpPr>
          <p:spPr>
            <a:xfrm flipH="1">
              <a:off x="-2519507" y="3559575"/>
              <a:ext cx="2634148" cy="426428"/>
            </a:xfrm>
            <a:custGeom>
              <a:avLst/>
              <a:gdLst/>
              <a:ahLst/>
              <a:cxnLst/>
              <a:rect l="l" t="t" r="r" b="b"/>
              <a:pathLst>
                <a:path w="25949" h="5786" extrusionOk="0">
                  <a:moveTo>
                    <a:pt x="25949" y="0"/>
                  </a:moveTo>
                  <a:lnTo>
                    <a:pt x="1" y="0"/>
                  </a:lnTo>
                  <a:lnTo>
                    <a:pt x="1" y="5785"/>
                  </a:lnTo>
                  <a:lnTo>
                    <a:pt x="25949" y="5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35">
              <a:extLst>
                <a:ext uri="{FF2B5EF4-FFF2-40B4-BE49-F238E27FC236}">
                  <a16:creationId xmlns:a16="http://schemas.microsoft.com/office/drawing/2014/main" id="{680D92DF-1F97-8A32-88F8-2EECCBC619F7}"/>
                </a:ext>
              </a:extLst>
            </p:cNvPr>
            <p:cNvSpPr/>
            <p:nvPr/>
          </p:nvSpPr>
          <p:spPr>
            <a:xfrm flipH="1">
              <a:off x="-2519482" y="3559575"/>
              <a:ext cx="2634148" cy="86951"/>
            </a:xfrm>
            <a:custGeom>
              <a:avLst/>
              <a:gdLst/>
              <a:ahLst/>
              <a:cxnLst/>
              <a:rect l="l" t="t" r="r" b="b"/>
              <a:pathLst>
                <a:path w="25949" h="1180" extrusionOk="0">
                  <a:moveTo>
                    <a:pt x="25949" y="0"/>
                  </a:moveTo>
                  <a:lnTo>
                    <a:pt x="1" y="0"/>
                  </a:lnTo>
                  <a:lnTo>
                    <a:pt x="1" y="1180"/>
                  </a:lnTo>
                  <a:lnTo>
                    <a:pt x="25949" y="118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35">
              <a:extLst>
                <a:ext uri="{FF2B5EF4-FFF2-40B4-BE49-F238E27FC236}">
                  <a16:creationId xmlns:a16="http://schemas.microsoft.com/office/drawing/2014/main" id="{2A9D217F-9169-E963-949E-22917CC81FDD}"/>
                </a:ext>
              </a:extLst>
            </p:cNvPr>
            <p:cNvSpPr/>
            <p:nvPr/>
          </p:nvSpPr>
          <p:spPr>
            <a:xfrm flipH="1">
              <a:off x="-2585707" y="3187000"/>
              <a:ext cx="2756250" cy="368451"/>
            </a:xfrm>
            <a:custGeom>
              <a:avLst/>
              <a:gdLst/>
              <a:ahLst/>
              <a:cxnLst/>
              <a:rect l="l" t="t" r="r" b="b"/>
              <a:pathLst>
                <a:path w="27803" h="4999" extrusionOk="0">
                  <a:moveTo>
                    <a:pt x="27802" y="0"/>
                  </a:moveTo>
                  <a:lnTo>
                    <a:pt x="1" y="0"/>
                  </a:lnTo>
                  <a:lnTo>
                    <a:pt x="1" y="4999"/>
                  </a:lnTo>
                  <a:lnTo>
                    <a:pt x="27802" y="499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35">
              <a:extLst>
                <a:ext uri="{FF2B5EF4-FFF2-40B4-BE49-F238E27FC236}">
                  <a16:creationId xmlns:a16="http://schemas.microsoft.com/office/drawing/2014/main" id="{772E8578-9DF3-D128-F397-04CCDF8B75FA}"/>
                </a:ext>
              </a:extLst>
            </p:cNvPr>
            <p:cNvSpPr/>
            <p:nvPr/>
          </p:nvSpPr>
          <p:spPr>
            <a:xfrm flipH="1">
              <a:off x="-2569152" y="3207700"/>
              <a:ext cx="2739667" cy="347752"/>
            </a:xfrm>
            <a:custGeom>
              <a:avLst/>
              <a:gdLst/>
              <a:ahLst/>
              <a:cxnLst/>
              <a:rect l="l" t="t" r="r" b="b"/>
              <a:pathLst>
                <a:path w="27578" h="4718" extrusionOk="0">
                  <a:moveTo>
                    <a:pt x="1" y="0"/>
                  </a:moveTo>
                  <a:lnTo>
                    <a:pt x="1" y="4718"/>
                  </a:lnTo>
                  <a:lnTo>
                    <a:pt x="27578" y="4718"/>
                  </a:lnTo>
                  <a:lnTo>
                    <a:pt x="275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35">
              <a:extLst>
                <a:ext uri="{FF2B5EF4-FFF2-40B4-BE49-F238E27FC236}">
                  <a16:creationId xmlns:a16="http://schemas.microsoft.com/office/drawing/2014/main" id="{CDDD4A7F-7036-D4EF-0A3D-9A1BD54ED278}"/>
                </a:ext>
              </a:extLst>
            </p:cNvPr>
            <p:cNvSpPr/>
            <p:nvPr/>
          </p:nvSpPr>
          <p:spPr>
            <a:xfrm flipH="1">
              <a:off x="-1168232" y="3207712"/>
              <a:ext cx="782473" cy="136644"/>
            </a:xfrm>
            <a:custGeom>
              <a:avLst/>
              <a:gdLst/>
              <a:ahLst/>
              <a:cxnLst/>
              <a:rect l="l" t="t" r="r" b="b"/>
              <a:pathLst>
                <a:path w="10617" h="1854" extrusionOk="0">
                  <a:moveTo>
                    <a:pt x="1" y="0"/>
                  </a:moveTo>
                  <a:lnTo>
                    <a:pt x="1" y="393"/>
                  </a:lnTo>
                  <a:cubicBezTo>
                    <a:pt x="1" y="1236"/>
                    <a:pt x="619" y="1854"/>
                    <a:pt x="1461" y="1854"/>
                  </a:cubicBezTo>
                  <a:lnTo>
                    <a:pt x="9156" y="1854"/>
                  </a:lnTo>
                  <a:cubicBezTo>
                    <a:pt x="9998" y="1854"/>
                    <a:pt x="10616" y="1236"/>
                    <a:pt x="10616" y="393"/>
                  </a:cubicBezTo>
                  <a:lnTo>
                    <a:pt x="10616"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35">
              <a:extLst>
                <a:ext uri="{FF2B5EF4-FFF2-40B4-BE49-F238E27FC236}">
                  <a16:creationId xmlns:a16="http://schemas.microsoft.com/office/drawing/2014/main" id="{17617782-C60E-ECB1-0868-72B7E1F7BB8C}"/>
                </a:ext>
              </a:extLst>
            </p:cNvPr>
            <p:cNvSpPr/>
            <p:nvPr/>
          </p:nvSpPr>
          <p:spPr>
            <a:xfrm flipH="1">
              <a:off x="-1052307" y="3236677"/>
              <a:ext cx="95294" cy="41421"/>
            </a:xfrm>
            <a:custGeom>
              <a:avLst/>
              <a:gdLst/>
              <a:ahLst/>
              <a:cxnLst/>
              <a:rect l="l" t="t" r="r" b="b"/>
              <a:pathLst>
                <a:path w="1293" h="562" extrusionOk="0">
                  <a:moveTo>
                    <a:pt x="1292" y="0"/>
                  </a:moveTo>
                  <a:lnTo>
                    <a:pt x="1" y="0"/>
                  </a:lnTo>
                  <a:lnTo>
                    <a:pt x="1"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35">
              <a:extLst>
                <a:ext uri="{FF2B5EF4-FFF2-40B4-BE49-F238E27FC236}">
                  <a16:creationId xmlns:a16="http://schemas.microsoft.com/office/drawing/2014/main" id="{A8487C25-17BF-A4B3-3D58-6BA87106DBC4}"/>
                </a:ext>
              </a:extLst>
            </p:cNvPr>
            <p:cNvSpPr/>
            <p:nvPr/>
          </p:nvSpPr>
          <p:spPr>
            <a:xfrm flipH="1">
              <a:off x="-932249" y="3236677"/>
              <a:ext cx="95294" cy="41421"/>
            </a:xfrm>
            <a:custGeom>
              <a:avLst/>
              <a:gdLst/>
              <a:ahLst/>
              <a:cxnLst/>
              <a:rect l="l" t="t" r="r" b="b"/>
              <a:pathLst>
                <a:path w="1293" h="562" extrusionOk="0">
                  <a:moveTo>
                    <a:pt x="1293" y="0"/>
                  </a:moveTo>
                  <a:lnTo>
                    <a:pt x="1" y="0"/>
                  </a:lnTo>
                  <a:lnTo>
                    <a:pt x="1" y="562"/>
                  </a:lnTo>
                  <a:lnTo>
                    <a:pt x="1293"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35">
              <a:extLst>
                <a:ext uri="{FF2B5EF4-FFF2-40B4-BE49-F238E27FC236}">
                  <a16:creationId xmlns:a16="http://schemas.microsoft.com/office/drawing/2014/main" id="{29F81D53-AC1B-CA80-5F97-517D88D35374}"/>
                </a:ext>
              </a:extLst>
            </p:cNvPr>
            <p:cNvSpPr/>
            <p:nvPr/>
          </p:nvSpPr>
          <p:spPr>
            <a:xfrm flipH="1">
              <a:off x="-812190" y="3236677"/>
              <a:ext cx="95220" cy="41421"/>
            </a:xfrm>
            <a:custGeom>
              <a:avLst/>
              <a:gdLst/>
              <a:ahLst/>
              <a:cxnLst/>
              <a:rect l="l" t="t" r="r" b="b"/>
              <a:pathLst>
                <a:path w="1292" h="562" extrusionOk="0">
                  <a:moveTo>
                    <a:pt x="1292" y="0"/>
                  </a:moveTo>
                  <a:lnTo>
                    <a:pt x="0" y="0"/>
                  </a:lnTo>
                  <a:lnTo>
                    <a:pt x="0"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35">
              <a:extLst>
                <a:ext uri="{FF2B5EF4-FFF2-40B4-BE49-F238E27FC236}">
                  <a16:creationId xmlns:a16="http://schemas.microsoft.com/office/drawing/2014/main" id="{3511CB26-6C38-9C23-6426-7DD9A2671C1D}"/>
                </a:ext>
              </a:extLst>
            </p:cNvPr>
            <p:cNvSpPr/>
            <p:nvPr/>
          </p:nvSpPr>
          <p:spPr>
            <a:xfrm flipH="1">
              <a:off x="-688004" y="3236677"/>
              <a:ext cx="91093" cy="41421"/>
            </a:xfrm>
            <a:custGeom>
              <a:avLst/>
              <a:gdLst/>
              <a:ahLst/>
              <a:cxnLst/>
              <a:rect l="l" t="t" r="r" b="b"/>
              <a:pathLst>
                <a:path w="1236" h="562" extrusionOk="0">
                  <a:moveTo>
                    <a:pt x="1236" y="0"/>
                  </a:moveTo>
                  <a:lnTo>
                    <a:pt x="0" y="0"/>
                  </a:lnTo>
                  <a:lnTo>
                    <a:pt x="0"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35">
              <a:extLst>
                <a:ext uri="{FF2B5EF4-FFF2-40B4-BE49-F238E27FC236}">
                  <a16:creationId xmlns:a16="http://schemas.microsoft.com/office/drawing/2014/main" id="{D3893C1C-8FE3-AC88-0935-B553AF1793C0}"/>
                </a:ext>
              </a:extLst>
            </p:cNvPr>
            <p:cNvSpPr/>
            <p:nvPr/>
          </p:nvSpPr>
          <p:spPr>
            <a:xfrm flipH="1">
              <a:off x="-568020" y="3236677"/>
              <a:ext cx="91167" cy="41421"/>
            </a:xfrm>
            <a:custGeom>
              <a:avLst/>
              <a:gdLst/>
              <a:ahLst/>
              <a:cxnLst/>
              <a:rect l="l" t="t" r="r" b="b"/>
              <a:pathLst>
                <a:path w="1237" h="562" extrusionOk="0">
                  <a:moveTo>
                    <a:pt x="1236" y="0"/>
                  </a:moveTo>
                  <a:lnTo>
                    <a:pt x="1" y="0"/>
                  </a:lnTo>
                  <a:lnTo>
                    <a:pt x="1"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35">
              <a:extLst>
                <a:ext uri="{FF2B5EF4-FFF2-40B4-BE49-F238E27FC236}">
                  <a16:creationId xmlns:a16="http://schemas.microsoft.com/office/drawing/2014/main" id="{049C4983-6D8B-5D1C-4815-15B7A73F3F57}"/>
                </a:ext>
              </a:extLst>
            </p:cNvPr>
            <p:cNvSpPr/>
            <p:nvPr/>
          </p:nvSpPr>
          <p:spPr>
            <a:xfrm flipH="1">
              <a:off x="-2391184" y="2504011"/>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35">
              <a:extLst>
                <a:ext uri="{FF2B5EF4-FFF2-40B4-BE49-F238E27FC236}">
                  <a16:creationId xmlns:a16="http://schemas.microsoft.com/office/drawing/2014/main" id="{67EB97AE-64A4-8044-5D1B-435B112B97FC}"/>
                </a:ext>
              </a:extLst>
            </p:cNvPr>
            <p:cNvSpPr/>
            <p:nvPr/>
          </p:nvSpPr>
          <p:spPr>
            <a:xfrm flipH="1">
              <a:off x="-2391184" y="2570195"/>
              <a:ext cx="562994" cy="20784"/>
            </a:xfrm>
            <a:custGeom>
              <a:avLst/>
              <a:gdLst/>
              <a:ahLst/>
              <a:cxnLst/>
              <a:rect l="l" t="t" r="r" b="b"/>
              <a:pathLst>
                <a:path w="7639" h="282" extrusionOk="0">
                  <a:moveTo>
                    <a:pt x="7639" y="1"/>
                  </a:moveTo>
                  <a:lnTo>
                    <a:pt x="0" y="1"/>
                  </a:lnTo>
                  <a:lnTo>
                    <a:pt x="0" y="282"/>
                  </a:lnTo>
                  <a:lnTo>
                    <a:pt x="7639" y="282"/>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5">
              <a:extLst>
                <a:ext uri="{FF2B5EF4-FFF2-40B4-BE49-F238E27FC236}">
                  <a16:creationId xmlns:a16="http://schemas.microsoft.com/office/drawing/2014/main" id="{89C1390E-18BA-ACA1-8F86-207736D91F50}"/>
                </a:ext>
              </a:extLst>
            </p:cNvPr>
            <p:cNvSpPr/>
            <p:nvPr/>
          </p:nvSpPr>
          <p:spPr>
            <a:xfrm flipH="1">
              <a:off x="-2391184" y="2636452"/>
              <a:ext cx="562994" cy="20784"/>
            </a:xfrm>
            <a:custGeom>
              <a:avLst/>
              <a:gdLst/>
              <a:ahLst/>
              <a:cxnLst/>
              <a:rect l="l" t="t" r="r" b="b"/>
              <a:pathLst>
                <a:path w="7639" h="282"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5">
              <a:extLst>
                <a:ext uri="{FF2B5EF4-FFF2-40B4-BE49-F238E27FC236}">
                  <a16:creationId xmlns:a16="http://schemas.microsoft.com/office/drawing/2014/main" id="{C6F52CC5-9A7F-7CCD-F308-FBBFE1581283}"/>
                </a:ext>
              </a:extLst>
            </p:cNvPr>
            <p:cNvSpPr/>
            <p:nvPr/>
          </p:nvSpPr>
          <p:spPr>
            <a:xfrm flipH="1">
              <a:off x="-2391184" y="2702710"/>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5">
              <a:extLst>
                <a:ext uri="{FF2B5EF4-FFF2-40B4-BE49-F238E27FC236}">
                  <a16:creationId xmlns:a16="http://schemas.microsoft.com/office/drawing/2014/main" id="{1EED1713-F9EF-C378-24FF-F1277AEC3ED8}"/>
                </a:ext>
              </a:extLst>
            </p:cNvPr>
            <p:cNvSpPr/>
            <p:nvPr/>
          </p:nvSpPr>
          <p:spPr>
            <a:xfrm flipH="1">
              <a:off x="-2391184" y="2768894"/>
              <a:ext cx="562994" cy="20784"/>
            </a:xfrm>
            <a:custGeom>
              <a:avLst/>
              <a:gdLst/>
              <a:ahLst/>
              <a:cxnLst/>
              <a:rect l="l" t="t" r="r" b="b"/>
              <a:pathLst>
                <a:path w="7639" h="282" extrusionOk="0">
                  <a:moveTo>
                    <a:pt x="7639" y="1"/>
                  </a:moveTo>
                  <a:lnTo>
                    <a:pt x="0" y="1"/>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35">
              <a:extLst>
                <a:ext uri="{FF2B5EF4-FFF2-40B4-BE49-F238E27FC236}">
                  <a16:creationId xmlns:a16="http://schemas.microsoft.com/office/drawing/2014/main" id="{3632BAB3-2EB1-EAD3-50C8-2766C792D93C}"/>
                </a:ext>
              </a:extLst>
            </p:cNvPr>
            <p:cNvSpPr/>
            <p:nvPr/>
          </p:nvSpPr>
          <p:spPr>
            <a:xfrm flipH="1">
              <a:off x="-2391186" y="2835152"/>
              <a:ext cx="281534" cy="20784"/>
            </a:xfrm>
            <a:custGeom>
              <a:avLst/>
              <a:gdLst/>
              <a:ahLst/>
              <a:cxnLst/>
              <a:rect l="l" t="t" r="r" b="b"/>
              <a:pathLst>
                <a:path w="3820" h="282" extrusionOk="0">
                  <a:moveTo>
                    <a:pt x="3820" y="0"/>
                  </a:moveTo>
                  <a:lnTo>
                    <a:pt x="0" y="0"/>
                  </a:lnTo>
                  <a:lnTo>
                    <a:pt x="0" y="281"/>
                  </a:lnTo>
                  <a:lnTo>
                    <a:pt x="3820"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3" name="Google Shape;13613;p35">
            <a:extLst>
              <a:ext uri="{FF2B5EF4-FFF2-40B4-BE49-F238E27FC236}">
                <a16:creationId xmlns:a16="http://schemas.microsoft.com/office/drawing/2014/main" id="{B49107C7-EF49-BC66-65EF-EA93A9E5E037}"/>
              </a:ext>
            </a:extLst>
          </p:cNvPr>
          <p:cNvGrpSpPr/>
          <p:nvPr/>
        </p:nvGrpSpPr>
        <p:grpSpPr>
          <a:xfrm>
            <a:off x="0" y="429925"/>
            <a:ext cx="2217259" cy="1181032"/>
            <a:chOff x="0" y="429925"/>
            <a:chExt cx="2217259" cy="1181032"/>
          </a:xfrm>
        </p:grpSpPr>
        <p:sp>
          <p:nvSpPr>
            <p:cNvPr id="13614" name="Google Shape;13614;p35">
              <a:extLst>
                <a:ext uri="{FF2B5EF4-FFF2-40B4-BE49-F238E27FC236}">
                  <a16:creationId xmlns:a16="http://schemas.microsoft.com/office/drawing/2014/main" id="{3E39BEEC-10BD-F950-B797-53005C84F7D1}"/>
                </a:ext>
              </a:extLst>
            </p:cNvPr>
            <p:cNvSpPr/>
            <p:nvPr/>
          </p:nvSpPr>
          <p:spPr>
            <a:xfrm>
              <a:off x="0" y="504437"/>
              <a:ext cx="704555" cy="1106520"/>
            </a:xfrm>
            <a:custGeom>
              <a:avLst/>
              <a:gdLst/>
              <a:ahLst/>
              <a:cxnLst/>
              <a:rect l="l" t="t" r="r" b="b"/>
              <a:pathLst>
                <a:path w="9777" h="15355" extrusionOk="0">
                  <a:moveTo>
                    <a:pt x="6633" y="0"/>
                  </a:moveTo>
                  <a:lnTo>
                    <a:pt x="0" y="6051"/>
                  </a:lnTo>
                  <a:lnTo>
                    <a:pt x="0" y="15354"/>
                  </a:lnTo>
                  <a:lnTo>
                    <a:pt x="9777" y="34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35">
              <a:extLst>
                <a:ext uri="{FF2B5EF4-FFF2-40B4-BE49-F238E27FC236}">
                  <a16:creationId xmlns:a16="http://schemas.microsoft.com/office/drawing/2014/main" id="{5D9220F1-9956-E791-AE5A-73024E6B903B}"/>
                </a:ext>
              </a:extLst>
            </p:cNvPr>
            <p:cNvSpPr/>
            <p:nvPr/>
          </p:nvSpPr>
          <p:spPr>
            <a:xfrm>
              <a:off x="0" y="518417"/>
              <a:ext cx="645608" cy="988553"/>
            </a:xfrm>
            <a:custGeom>
              <a:avLst/>
              <a:gdLst/>
              <a:ahLst/>
              <a:cxnLst/>
              <a:rect l="l" t="t" r="r" b="b"/>
              <a:pathLst>
                <a:path w="8959" h="13718" extrusionOk="0">
                  <a:moveTo>
                    <a:pt x="6417" y="0"/>
                  </a:moveTo>
                  <a:lnTo>
                    <a:pt x="0" y="5857"/>
                  </a:lnTo>
                  <a:lnTo>
                    <a:pt x="0" y="13717"/>
                  </a:lnTo>
                  <a:lnTo>
                    <a:pt x="8958"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35">
              <a:extLst>
                <a:ext uri="{FF2B5EF4-FFF2-40B4-BE49-F238E27FC236}">
                  <a16:creationId xmlns:a16="http://schemas.microsoft.com/office/drawing/2014/main" id="{3C8A4C94-4533-C26C-D798-7D57F7E5D88A}"/>
                </a:ext>
              </a:extLst>
            </p:cNvPr>
            <p:cNvSpPr/>
            <p:nvPr/>
          </p:nvSpPr>
          <p:spPr>
            <a:xfrm>
              <a:off x="0" y="563384"/>
              <a:ext cx="645608" cy="943586"/>
            </a:xfrm>
            <a:custGeom>
              <a:avLst/>
              <a:gdLst/>
              <a:ahLst/>
              <a:cxnLst/>
              <a:rect l="l" t="t" r="r" b="b"/>
              <a:pathLst>
                <a:path w="8959" h="13094" extrusionOk="0">
                  <a:moveTo>
                    <a:pt x="6977" y="1"/>
                  </a:moveTo>
                  <a:lnTo>
                    <a:pt x="0" y="6396"/>
                  </a:lnTo>
                  <a:lnTo>
                    <a:pt x="0" y="13093"/>
                  </a:lnTo>
                  <a:lnTo>
                    <a:pt x="8958" y="219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35">
              <a:extLst>
                <a:ext uri="{FF2B5EF4-FFF2-40B4-BE49-F238E27FC236}">
                  <a16:creationId xmlns:a16="http://schemas.microsoft.com/office/drawing/2014/main" id="{1AB21840-D9BC-D2ED-0F90-6DD70780F56E}"/>
                </a:ext>
              </a:extLst>
            </p:cNvPr>
            <p:cNvSpPr/>
            <p:nvPr/>
          </p:nvSpPr>
          <p:spPr>
            <a:xfrm>
              <a:off x="0" y="1326881"/>
              <a:ext cx="116453" cy="180084"/>
            </a:xfrm>
            <a:custGeom>
              <a:avLst/>
              <a:gdLst/>
              <a:ahLst/>
              <a:cxnLst/>
              <a:rect l="l" t="t" r="r" b="b"/>
              <a:pathLst>
                <a:path w="1616" h="2499" extrusionOk="0">
                  <a:moveTo>
                    <a:pt x="0" y="0"/>
                  </a:moveTo>
                  <a:lnTo>
                    <a:pt x="0" y="2498"/>
                  </a:lnTo>
                  <a:lnTo>
                    <a:pt x="1615" y="51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35">
              <a:extLst>
                <a:ext uri="{FF2B5EF4-FFF2-40B4-BE49-F238E27FC236}">
                  <a16:creationId xmlns:a16="http://schemas.microsoft.com/office/drawing/2014/main" id="{35048B5B-BB46-E27C-372B-6EF987D2F949}"/>
                </a:ext>
              </a:extLst>
            </p:cNvPr>
            <p:cNvSpPr/>
            <p:nvPr/>
          </p:nvSpPr>
          <p:spPr>
            <a:xfrm rot="451037">
              <a:off x="1722525" y="613633"/>
              <a:ext cx="460980" cy="546301"/>
            </a:xfrm>
            <a:custGeom>
              <a:avLst/>
              <a:gdLst/>
              <a:ahLst/>
              <a:cxnLst/>
              <a:rect l="l" t="t" r="r" b="b"/>
              <a:pathLst>
                <a:path w="6397" h="7581" extrusionOk="0">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35">
              <a:extLst>
                <a:ext uri="{FF2B5EF4-FFF2-40B4-BE49-F238E27FC236}">
                  <a16:creationId xmlns:a16="http://schemas.microsoft.com/office/drawing/2014/main" id="{42ADDBCD-9BA2-E128-3BF6-7C861DF48B2A}"/>
                </a:ext>
              </a:extLst>
            </p:cNvPr>
            <p:cNvSpPr/>
            <p:nvPr/>
          </p:nvSpPr>
          <p:spPr>
            <a:xfrm rot="451037">
              <a:off x="1216036" y="792144"/>
              <a:ext cx="533906" cy="65216"/>
            </a:xfrm>
            <a:custGeom>
              <a:avLst/>
              <a:gdLst/>
              <a:ahLst/>
              <a:cxnLst/>
              <a:rect l="l" t="t" r="r" b="b"/>
              <a:pathLst>
                <a:path w="7409" h="905" extrusionOk="0">
                  <a:moveTo>
                    <a:pt x="7408" y="905"/>
                  </a:moveTo>
                  <a:lnTo>
                    <a:pt x="7408" y="0"/>
                  </a:lnTo>
                  <a:lnTo>
                    <a:pt x="1" y="0"/>
                  </a:lnTo>
                  <a:lnTo>
                    <a:pt x="1" y="9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35">
              <a:extLst>
                <a:ext uri="{FF2B5EF4-FFF2-40B4-BE49-F238E27FC236}">
                  <a16:creationId xmlns:a16="http://schemas.microsoft.com/office/drawing/2014/main" id="{B95256D6-682A-70A7-86D4-5EC05685BA81}"/>
                </a:ext>
              </a:extLst>
            </p:cNvPr>
            <p:cNvSpPr/>
            <p:nvPr/>
          </p:nvSpPr>
          <p:spPr>
            <a:xfrm rot="451037">
              <a:off x="722275" y="678076"/>
              <a:ext cx="498163" cy="159905"/>
            </a:xfrm>
            <a:custGeom>
              <a:avLst/>
              <a:gdLst/>
              <a:ahLst/>
              <a:cxnLst/>
              <a:rect l="l" t="t" r="r" b="b"/>
              <a:pathLst>
                <a:path w="6913" h="2219" extrusionOk="0">
                  <a:moveTo>
                    <a:pt x="6913" y="2218"/>
                  </a:moveTo>
                  <a:lnTo>
                    <a:pt x="6913" y="0"/>
                  </a:lnTo>
                  <a:lnTo>
                    <a:pt x="0" y="0"/>
                  </a:lnTo>
                  <a:lnTo>
                    <a:pt x="0" y="22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35">
              <a:extLst>
                <a:ext uri="{FF2B5EF4-FFF2-40B4-BE49-F238E27FC236}">
                  <a16:creationId xmlns:a16="http://schemas.microsoft.com/office/drawing/2014/main" id="{9708B597-F9B2-F222-DE60-7452AA802D04}"/>
                </a:ext>
              </a:extLst>
            </p:cNvPr>
            <p:cNvSpPr/>
            <p:nvPr/>
          </p:nvSpPr>
          <p:spPr>
            <a:xfrm rot="451037">
              <a:off x="723896" y="653409"/>
              <a:ext cx="121064" cy="159905"/>
            </a:xfrm>
            <a:custGeom>
              <a:avLst/>
              <a:gdLst/>
              <a:ahLst/>
              <a:cxnLst/>
              <a:rect l="l" t="t" r="r" b="b"/>
              <a:pathLst>
                <a:path w="1680" h="2219" extrusionOk="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35">
              <a:extLst>
                <a:ext uri="{FF2B5EF4-FFF2-40B4-BE49-F238E27FC236}">
                  <a16:creationId xmlns:a16="http://schemas.microsoft.com/office/drawing/2014/main" id="{AF787813-8773-6716-4AFB-49E44BCB7136}"/>
                </a:ext>
              </a:extLst>
            </p:cNvPr>
            <p:cNvSpPr/>
            <p:nvPr/>
          </p:nvSpPr>
          <p:spPr>
            <a:xfrm>
              <a:off x="268432" y="429925"/>
              <a:ext cx="527714" cy="527714"/>
            </a:xfrm>
            <a:custGeom>
              <a:avLst/>
              <a:gdLst/>
              <a:ahLst/>
              <a:cxnLst/>
              <a:rect l="l" t="t" r="r" b="b"/>
              <a:pathLst>
                <a:path w="7323" h="7323" extrusionOk="0">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35">
              <a:extLst>
                <a:ext uri="{FF2B5EF4-FFF2-40B4-BE49-F238E27FC236}">
                  <a16:creationId xmlns:a16="http://schemas.microsoft.com/office/drawing/2014/main" id="{436FDFBE-DBB4-8674-D6AB-A3F9ECE52B9D}"/>
                </a:ext>
              </a:extLst>
            </p:cNvPr>
            <p:cNvSpPr/>
            <p:nvPr/>
          </p:nvSpPr>
          <p:spPr>
            <a:xfrm>
              <a:off x="294806" y="464082"/>
              <a:ext cx="493556" cy="493556"/>
            </a:xfrm>
            <a:custGeom>
              <a:avLst/>
              <a:gdLst/>
              <a:ahLst/>
              <a:cxnLst/>
              <a:rect l="l" t="t" r="r" b="b"/>
              <a:pathLst>
                <a:path w="6849" h="6849" extrusionOk="0">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35">
              <a:extLst>
                <a:ext uri="{FF2B5EF4-FFF2-40B4-BE49-F238E27FC236}">
                  <a16:creationId xmlns:a16="http://schemas.microsoft.com/office/drawing/2014/main" id="{6409DE0F-4420-6875-7688-867B3264F27D}"/>
                </a:ext>
              </a:extLst>
            </p:cNvPr>
            <p:cNvSpPr/>
            <p:nvPr/>
          </p:nvSpPr>
          <p:spPr>
            <a:xfrm>
              <a:off x="373931" y="563384"/>
              <a:ext cx="329037" cy="329037"/>
            </a:xfrm>
            <a:custGeom>
              <a:avLst/>
              <a:gdLst/>
              <a:ahLst/>
              <a:cxnLst/>
              <a:rect l="l" t="t" r="r" b="b"/>
              <a:pathLst>
                <a:path w="4566" h="4566" extrusionOk="0">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35">
              <a:extLst>
                <a:ext uri="{FF2B5EF4-FFF2-40B4-BE49-F238E27FC236}">
                  <a16:creationId xmlns:a16="http://schemas.microsoft.com/office/drawing/2014/main" id="{BFDF8066-185A-6129-9C41-F5C6E52524FD}"/>
                </a:ext>
              </a:extLst>
            </p:cNvPr>
            <p:cNvSpPr/>
            <p:nvPr/>
          </p:nvSpPr>
          <p:spPr>
            <a:xfrm>
              <a:off x="380128" y="541693"/>
              <a:ext cx="304248" cy="304176"/>
            </a:xfrm>
            <a:custGeom>
              <a:avLst/>
              <a:gdLst/>
              <a:ahLst/>
              <a:cxnLst/>
              <a:rect l="l" t="t" r="r" b="b"/>
              <a:pathLst>
                <a:path w="4222" h="4221" extrusionOk="0">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35">
              <a:extLst>
                <a:ext uri="{FF2B5EF4-FFF2-40B4-BE49-F238E27FC236}">
                  <a16:creationId xmlns:a16="http://schemas.microsoft.com/office/drawing/2014/main" id="{63B63925-BF08-9CD0-16EF-4F48FF04BCB4}"/>
                </a:ext>
              </a:extLst>
            </p:cNvPr>
            <p:cNvSpPr/>
            <p:nvPr/>
          </p:nvSpPr>
          <p:spPr>
            <a:xfrm>
              <a:off x="409674" y="571167"/>
              <a:ext cx="271604" cy="274702"/>
            </a:xfrm>
            <a:custGeom>
              <a:avLst/>
              <a:gdLst/>
              <a:ahLst/>
              <a:cxnLst/>
              <a:rect l="l" t="t" r="r" b="b"/>
              <a:pathLst>
                <a:path w="3769" h="3812" extrusionOk="0">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35">
              <a:extLst>
                <a:ext uri="{FF2B5EF4-FFF2-40B4-BE49-F238E27FC236}">
                  <a16:creationId xmlns:a16="http://schemas.microsoft.com/office/drawing/2014/main" id="{B60C4A4E-7EF7-4F04-D6E4-1E650A9C3466}"/>
                </a:ext>
              </a:extLst>
            </p:cNvPr>
            <p:cNvSpPr/>
            <p:nvPr/>
          </p:nvSpPr>
          <p:spPr>
            <a:xfrm>
              <a:off x="411187" y="572680"/>
              <a:ext cx="253011" cy="251498"/>
            </a:xfrm>
            <a:custGeom>
              <a:avLst/>
              <a:gdLst/>
              <a:ahLst/>
              <a:cxnLst/>
              <a:rect l="l" t="t" r="r" b="b"/>
              <a:pathLst>
                <a:path w="3511" h="3490" extrusionOk="0">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76102A2D-E448-5F8C-405A-27F540DB6E1C}"/>
              </a:ext>
            </a:extLst>
          </p:cNvPr>
          <p:cNvSpPr>
            <a:spLocks noGrp="1"/>
          </p:cNvSpPr>
          <p:nvPr>
            <p:ph type="subTitle" idx="1"/>
          </p:nvPr>
        </p:nvSpPr>
        <p:spPr>
          <a:xfrm>
            <a:off x="245328" y="4067632"/>
            <a:ext cx="5129560" cy="826522"/>
          </a:xfrm>
        </p:spPr>
        <p:txBody>
          <a:bodyPr/>
          <a:lstStyle/>
          <a:p>
            <a:endParaRPr lang="en-US" dirty="0"/>
          </a:p>
        </p:txBody>
      </p:sp>
    </p:spTree>
    <p:extLst>
      <p:ext uri="{BB962C8B-B14F-4D97-AF65-F5344CB8AC3E}">
        <p14:creationId xmlns:p14="http://schemas.microsoft.com/office/powerpoint/2010/main" val="2479077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25"/>
        <p:cNvGrpSpPr/>
        <p:nvPr/>
      </p:nvGrpSpPr>
      <p:grpSpPr>
        <a:xfrm>
          <a:off x="0" y="0"/>
          <a:ext cx="0" cy="0"/>
          <a:chOff x="0" y="0"/>
          <a:chExt cx="0" cy="0"/>
        </a:xfrm>
      </p:grpSpPr>
      <p:sp>
        <p:nvSpPr>
          <p:cNvPr id="13726" name="Google Shape;13726;p37"/>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dirty="0"/>
              <a:t>Process Overview</a:t>
            </a:r>
            <a:endParaRPr sz="3200" dirty="0"/>
          </a:p>
        </p:txBody>
      </p:sp>
      <p:sp>
        <p:nvSpPr>
          <p:cNvPr id="13729" name="Google Shape;13729;p37"/>
          <p:cNvSpPr txBox="1">
            <a:spLocks noGrp="1"/>
          </p:cNvSpPr>
          <p:nvPr>
            <p:ph type="subTitle" idx="3"/>
          </p:nvPr>
        </p:nvSpPr>
        <p:spPr>
          <a:xfrm>
            <a:off x="5048036" y="1405877"/>
            <a:ext cx="2713270" cy="7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Hand calculations (DH conventions)</a:t>
            </a:r>
            <a:endParaRPr dirty="0"/>
          </a:p>
        </p:txBody>
      </p:sp>
      <p:sp>
        <p:nvSpPr>
          <p:cNvPr id="13730" name="Google Shape;13730;p37"/>
          <p:cNvSpPr txBox="1">
            <a:spLocks noGrp="1"/>
          </p:cNvSpPr>
          <p:nvPr>
            <p:ph type="subTitle" idx="4"/>
          </p:nvPr>
        </p:nvSpPr>
        <p:spPr>
          <a:xfrm>
            <a:off x="5094201" y="2149522"/>
            <a:ext cx="2049300" cy="20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 started with hand calculations using DH Table to define the robotic arm's geometry to and establish the basis for forward and inverse kinematics.</a:t>
            </a:r>
            <a:endParaRPr dirty="0"/>
          </a:p>
        </p:txBody>
      </p:sp>
      <p:sp>
        <p:nvSpPr>
          <p:cNvPr id="13731" name="Google Shape;13731;p37"/>
          <p:cNvSpPr txBox="1">
            <a:spLocks noGrp="1"/>
          </p:cNvSpPr>
          <p:nvPr>
            <p:ph type="subTitle" idx="5"/>
          </p:nvPr>
        </p:nvSpPr>
        <p:spPr>
          <a:xfrm>
            <a:off x="860021" y="1456533"/>
            <a:ext cx="2842184" cy="7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SolidWorks Modeling</a:t>
            </a:r>
          </a:p>
        </p:txBody>
      </p:sp>
      <p:sp>
        <p:nvSpPr>
          <p:cNvPr id="13732" name="Google Shape;13732;p37"/>
          <p:cNvSpPr txBox="1">
            <a:spLocks noGrp="1"/>
          </p:cNvSpPr>
          <p:nvPr>
            <p:ph type="subTitle" idx="6"/>
          </p:nvPr>
        </p:nvSpPr>
        <p:spPr>
          <a:xfrm>
            <a:off x="810213" y="2173348"/>
            <a:ext cx="2483114" cy="20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 used SolidWorks to design and refine the 3D model of the robotic arm, ensuring it was optimized for 3D printing and functional integration.</a:t>
            </a:r>
            <a:endParaRPr dirty="0"/>
          </a:p>
        </p:txBody>
      </p:sp>
      <p:grpSp>
        <p:nvGrpSpPr>
          <p:cNvPr id="13743" name="Google Shape;13743;p37"/>
          <p:cNvGrpSpPr/>
          <p:nvPr/>
        </p:nvGrpSpPr>
        <p:grpSpPr>
          <a:xfrm>
            <a:off x="7187429" y="4388338"/>
            <a:ext cx="230087" cy="393387"/>
            <a:chOff x="1267792" y="5309150"/>
            <a:chExt cx="230087" cy="393387"/>
          </a:xfrm>
        </p:grpSpPr>
        <p:sp>
          <p:nvSpPr>
            <p:cNvPr id="13744" name="Google Shape;13744;p37"/>
            <p:cNvSpPr/>
            <p:nvPr/>
          </p:nvSpPr>
          <p:spPr>
            <a:xfrm>
              <a:off x="1267792" y="5309150"/>
              <a:ext cx="230087" cy="393387"/>
            </a:xfrm>
            <a:custGeom>
              <a:avLst/>
              <a:gdLst/>
              <a:ahLst/>
              <a:cxnLst/>
              <a:rect l="l" t="t" r="r" b="b"/>
              <a:pathLst>
                <a:path w="3483" h="5955" extrusionOk="0">
                  <a:moveTo>
                    <a:pt x="3483" y="1"/>
                  </a:moveTo>
                  <a:lnTo>
                    <a:pt x="3483" y="5954"/>
                  </a:lnTo>
                  <a:lnTo>
                    <a:pt x="0" y="595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37"/>
            <p:cNvSpPr/>
            <p:nvPr/>
          </p:nvSpPr>
          <p:spPr>
            <a:xfrm>
              <a:off x="1416227" y="5309150"/>
              <a:ext cx="81650" cy="393387"/>
            </a:xfrm>
            <a:custGeom>
              <a:avLst/>
              <a:gdLst/>
              <a:ahLst/>
              <a:cxnLst/>
              <a:rect l="l" t="t" r="r" b="b"/>
              <a:pathLst>
                <a:path w="1236" h="5955" extrusionOk="0">
                  <a:moveTo>
                    <a:pt x="1236" y="1"/>
                  </a:moveTo>
                  <a:lnTo>
                    <a:pt x="1236"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37"/>
            <p:cNvSpPr/>
            <p:nvPr/>
          </p:nvSpPr>
          <p:spPr>
            <a:xfrm>
              <a:off x="1312316" y="5309150"/>
              <a:ext cx="44591" cy="393387"/>
            </a:xfrm>
            <a:custGeom>
              <a:avLst/>
              <a:gdLst/>
              <a:ahLst/>
              <a:cxnLst/>
              <a:rect l="l" t="t" r="r" b="b"/>
              <a:pathLst>
                <a:path w="675" h="5955" extrusionOk="0">
                  <a:moveTo>
                    <a:pt x="674" y="1"/>
                  </a:moveTo>
                  <a:lnTo>
                    <a:pt x="674"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7" name="Google Shape;13747;p37"/>
          <p:cNvGrpSpPr/>
          <p:nvPr/>
        </p:nvGrpSpPr>
        <p:grpSpPr>
          <a:xfrm rot="8407646" flipH="1">
            <a:off x="6867624" y="118182"/>
            <a:ext cx="3001662" cy="2634485"/>
            <a:chOff x="7103607" y="158760"/>
            <a:chExt cx="2741185" cy="2405871"/>
          </a:xfrm>
        </p:grpSpPr>
        <p:sp>
          <p:nvSpPr>
            <p:cNvPr id="13748" name="Google Shape;13748;p37"/>
            <p:cNvSpPr/>
            <p:nvPr/>
          </p:nvSpPr>
          <p:spPr>
            <a:xfrm rot="923072" flipH="1">
              <a:off x="8757029" y="1390196"/>
              <a:ext cx="963666" cy="1065701"/>
            </a:xfrm>
            <a:custGeom>
              <a:avLst/>
              <a:gdLst/>
              <a:ahLst/>
              <a:cxnLst/>
              <a:rect l="l" t="t" r="r" b="b"/>
              <a:pathLst>
                <a:path w="14450" h="15980" extrusionOk="0">
                  <a:moveTo>
                    <a:pt x="14450" y="4114"/>
                  </a:moveTo>
                  <a:lnTo>
                    <a:pt x="9238" y="1"/>
                  </a:lnTo>
                  <a:lnTo>
                    <a:pt x="0" y="11888"/>
                  </a:lnTo>
                  <a:lnTo>
                    <a:pt x="5190" y="159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37"/>
            <p:cNvSpPr/>
            <p:nvPr/>
          </p:nvSpPr>
          <p:spPr>
            <a:xfrm rot="923072" flipH="1">
              <a:off x="8758525" y="1432433"/>
              <a:ext cx="906246" cy="1016884"/>
            </a:xfrm>
            <a:custGeom>
              <a:avLst/>
              <a:gdLst/>
              <a:ahLst/>
              <a:cxnLst/>
              <a:rect l="l" t="t" r="r" b="b"/>
              <a:pathLst>
                <a:path w="13589" h="15248" extrusionOk="0">
                  <a:moveTo>
                    <a:pt x="1" y="11759"/>
                  </a:moveTo>
                  <a:lnTo>
                    <a:pt x="4437" y="15247"/>
                  </a:lnTo>
                  <a:lnTo>
                    <a:pt x="13589" y="3511"/>
                  </a:lnTo>
                  <a:lnTo>
                    <a:pt x="9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37"/>
            <p:cNvSpPr/>
            <p:nvPr/>
          </p:nvSpPr>
          <p:spPr>
            <a:xfrm rot="923072" flipH="1">
              <a:off x="8811828" y="1439434"/>
              <a:ext cx="855962" cy="976670"/>
            </a:xfrm>
            <a:custGeom>
              <a:avLst/>
              <a:gdLst/>
              <a:ahLst/>
              <a:cxnLst/>
              <a:rect l="l" t="t" r="r" b="b"/>
              <a:pathLst>
                <a:path w="12835" h="14645" extrusionOk="0">
                  <a:moveTo>
                    <a:pt x="12835" y="2930"/>
                  </a:moveTo>
                  <a:lnTo>
                    <a:pt x="9131" y="1"/>
                  </a:lnTo>
                  <a:lnTo>
                    <a:pt x="0" y="11716"/>
                  </a:lnTo>
                  <a:lnTo>
                    <a:pt x="3726" y="1464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37"/>
            <p:cNvSpPr/>
            <p:nvPr/>
          </p:nvSpPr>
          <p:spPr>
            <a:xfrm rot="3331772" flipH="1">
              <a:off x="8263789" y="876268"/>
              <a:ext cx="818680" cy="652023"/>
            </a:xfrm>
            <a:custGeom>
              <a:avLst/>
              <a:gdLst/>
              <a:ahLst/>
              <a:cxnLst/>
              <a:rect l="l" t="t" r="r" b="b"/>
              <a:pathLst>
                <a:path w="12276" h="9777" extrusionOk="0">
                  <a:moveTo>
                    <a:pt x="9820" y="9777"/>
                  </a:moveTo>
                  <a:lnTo>
                    <a:pt x="12275" y="5362"/>
                  </a:lnTo>
                  <a:lnTo>
                    <a:pt x="2456" y="0"/>
                  </a:lnTo>
                  <a:lnTo>
                    <a:pt x="1" y="44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37"/>
            <p:cNvSpPr/>
            <p:nvPr/>
          </p:nvSpPr>
          <p:spPr>
            <a:xfrm rot="3331772" flipH="1">
              <a:off x="8215349" y="830790"/>
              <a:ext cx="789870" cy="613276"/>
            </a:xfrm>
            <a:custGeom>
              <a:avLst/>
              <a:gdLst/>
              <a:ahLst/>
              <a:cxnLst/>
              <a:rect l="l" t="t" r="r" b="b"/>
              <a:pathLst>
                <a:path w="11844" h="9196" extrusionOk="0">
                  <a:moveTo>
                    <a:pt x="11844" y="5534"/>
                  </a:moveTo>
                  <a:lnTo>
                    <a:pt x="2132" y="0"/>
                  </a:lnTo>
                  <a:lnTo>
                    <a:pt x="0" y="3661"/>
                  </a:lnTo>
                  <a:lnTo>
                    <a:pt x="9712" y="9195"/>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37"/>
            <p:cNvSpPr/>
            <p:nvPr/>
          </p:nvSpPr>
          <p:spPr>
            <a:xfrm rot="3331772" flipH="1">
              <a:off x="7454277" y="326969"/>
              <a:ext cx="647755" cy="455289"/>
            </a:xfrm>
            <a:custGeom>
              <a:avLst/>
              <a:gdLst/>
              <a:ahLst/>
              <a:cxnLst/>
              <a:rect l="l" t="t" r="r" b="b"/>
              <a:pathLst>
                <a:path w="9713" h="6827" extrusionOk="0">
                  <a:moveTo>
                    <a:pt x="0" y="4005"/>
                  </a:moveTo>
                  <a:lnTo>
                    <a:pt x="2369" y="0"/>
                  </a:lnTo>
                  <a:lnTo>
                    <a:pt x="7408" y="3532"/>
                  </a:lnTo>
                  <a:lnTo>
                    <a:pt x="9712" y="6374"/>
                  </a:lnTo>
                  <a:lnTo>
                    <a:pt x="9002" y="6826"/>
                  </a:lnTo>
                  <a:lnTo>
                    <a:pt x="6698" y="4005"/>
                  </a:lnTo>
                  <a:lnTo>
                    <a:pt x="3381" y="2046"/>
                  </a:lnTo>
                  <a:lnTo>
                    <a:pt x="1788" y="47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37"/>
            <p:cNvSpPr/>
            <p:nvPr/>
          </p:nvSpPr>
          <p:spPr>
            <a:xfrm rot="3331772" flipH="1">
              <a:off x="7331536" y="611852"/>
              <a:ext cx="619012" cy="488367"/>
            </a:xfrm>
            <a:custGeom>
              <a:avLst/>
              <a:gdLst/>
              <a:ahLst/>
              <a:cxnLst/>
              <a:rect l="l" t="t" r="r" b="b"/>
              <a:pathLst>
                <a:path w="9282" h="7323" extrusionOk="0">
                  <a:moveTo>
                    <a:pt x="2347" y="0"/>
                  </a:moveTo>
                  <a:lnTo>
                    <a:pt x="0" y="4006"/>
                  </a:lnTo>
                  <a:lnTo>
                    <a:pt x="5556" y="6698"/>
                  </a:lnTo>
                  <a:lnTo>
                    <a:pt x="9152" y="7322"/>
                  </a:lnTo>
                  <a:lnTo>
                    <a:pt x="9281" y="6396"/>
                  </a:lnTo>
                  <a:lnTo>
                    <a:pt x="5621" y="5858"/>
                  </a:lnTo>
                  <a:lnTo>
                    <a:pt x="2304" y="3898"/>
                  </a:lnTo>
                  <a:lnTo>
                    <a:pt x="3898" y="11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37"/>
            <p:cNvSpPr/>
            <p:nvPr/>
          </p:nvSpPr>
          <p:spPr>
            <a:xfrm rot="3331772" flipH="1">
              <a:off x="7460178" y="331564"/>
              <a:ext cx="623346" cy="425145"/>
            </a:xfrm>
            <a:custGeom>
              <a:avLst/>
              <a:gdLst/>
              <a:ahLst/>
              <a:cxnLst/>
              <a:rect l="l" t="t" r="r" b="b"/>
              <a:pathLst>
                <a:path w="9347" h="6375" extrusionOk="0">
                  <a:moveTo>
                    <a:pt x="2305" y="0"/>
                  </a:moveTo>
                  <a:lnTo>
                    <a:pt x="7042" y="3317"/>
                  </a:lnTo>
                  <a:lnTo>
                    <a:pt x="9346" y="6159"/>
                  </a:lnTo>
                  <a:lnTo>
                    <a:pt x="9002" y="6375"/>
                  </a:lnTo>
                  <a:lnTo>
                    <a:pt x="6676" y="3963"/>
                  </a:lnTo>
                  <a:lnTo>
                    <a:pt x="3360" y="2025"/>
                  </a:lnTo>
                  <a:lnTo>
                    <a:pt x="3338" y="2025"/>
                  </a:lnTo>
                  <a:lnTo>
                    <a:pt x="3015" y="1831"/>
                  </a:lnTo>
                  <a:lnTo>
                    <a:pt x="1422" y="4566"/>
                  </a:lnTo>
                  <a:lnTo>
                    <a:pt x="1" y="394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37"/>
            <p:cNvSpPr/>
            <p:nvPr/>
          </p:nvSpPr>
          <p:spPr>
            <a:xfrm rot="3331772" flipH="1">
              <a:off x="7335639" y="617739"/>
              <a:ext cx="588868" cy="472562"/>
            </a:xfrm>
            <a:custGeom>
              <a:avLst/>
              <a:gdLst/>
              <a:ahLst/>
              <a:cxnLst/>
              <a:rect l="l" t="t" r="r" b="b"/>
              <a:pathLst>
                <a:path w="8830" h="7086" extrusionOk="0">
                  <a:moveTo>
                    <a:pt x="1" y="3941"/>
                  </a:moveTo>
                  <a:lnTo>
                    <a:pt x="5212" y="6461"/>
                  </a:lnTo>
                  <a:lnTo>
                    <a:pt x="8808" y="7085"/>
                  </a:lnTo>
                  <a:lnTo>
                    <a:pt x="8830" y="6676"/>
                  </a:lnTo>
                  <a:lnTo>
                    <a:pt x="5600" y="5793"/>
                  </a:lnTo>
                  <a:lnTo>
                    <a:pt x="5277" y="5621"/>
                  </a:lnTo>
                  <a:lnTo>
                    <a:pt x="5277" y="5621"/>
                  </a:lnTo>
                  <a:lnTo>
                    <a:pt x="1960" y="3661"/>
                  </a:lnTo>
                  <a:lnTo>
                    <a:pt x="3554" y="926"/>
                  </a:lnTo>
                  <a:lnTo>
                    <a:pt x="2326"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37"/>
            <p:cNvSpPr/>
            <p:nvPr/>
          </p:nvSpPr>
          <p:spPr>
            <a:xfrm rot="3331772" flipH="1">
              <a:off x="7910830" y="771890"/>
              <a:ext cx="324644" cy="270026"/>
            </a:xfrm>
            <a:custGeom>
              <a:avLst/>
              <a:gdLst/>
              <a:ahLst/>
              <a:cxnLst/>
              <a:rect l="l" t="t" r="r" b="b"/>
              <a:pathLst>
                <a:path w="4868" h="4049" extrusionOk="0">
                  <a:moveTo>
                    <a:pt x="3769" y="4049"/>
                  </a:moveTo>
                  <a:lnTo>
                    <a:pt x="4867" y="2175"/>
                  </a:lnTo>
                  <a:lnTo>
                    <a:pt x="1099" y="0"/>
                  </a:lnTo>
                  <a:lnTo>
                    <a:pt x="0" y="189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37"/>
            <p:cNvSpPr/>
            <p:nvPr/>
          </p:nvSpPr>
          <p:spPr>
            <a:xfrm rot="3331772" flipH="1">
              <a:off x="8036047" y="837811"/>
              <a:ext cx="202536" cy="198201"/>
            </a:xfrm>
            <a:custGeom>
              <a:avLst/>
              <a:gdLst/>
              <a:ahLst/>
              <a:cxnLst/>
              <a:rect l="l" t="t" r="r" b="b"/>
              <a:pathLst>
                <a:path w="3037" h="2972" extrusionOk="0">
                  <a:moveTo>
                    <a:pt x="3037" y="1120"/>
                  </a:moveTo>
                  <a:lnTo>
                    <a:pt x="1099" y="0"/>
                  </a:lnTo>
                  <a:lnTo>
                    <a:pt x="0" y="1895"/>
                  </a:lnTo>
                  <a:lnTo>
                    <a:pt x="1895" y="2972"/>
                  </a:lnTo>
                  <a:cubicBezTo>
                    <a:pt x="2520" y="2541"/>
                    <a:pt x="2929" y="1852"/>
                    <a:pt x="3037" y="112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37"/>
            <p:cNvSpPr/>
            <p:nvPr/>
          </p:nvSpPr>
          <p:spPr>
            <a:xfrm rot="3331772" flipH="1">
              <a:off x="7767321" y="694060"/>
              <a:ext cx="284431" cy="291566"/>
            </a:xfrm>
            <a:custGeom>
              <a:avLst/>
              <a:gdLst/>
              <a:ahLst/>
              <a:cxnLst/>
              <a:rect l="l" t="t" r="r" b="b"/>
              <a:pathLst>
                <a:path w="4265" h="4372" extrusionOk="0">
                  <a:moveTo>
                    <a:pt x="3942" y="1637"/>
                  </a:moveTo>
                  <a:cubicBezTo>
                    <a:pt x="3446" y="151"/>
                    <a:pt x="1401" y="0"/>
                    <a:pt x="690" y="1400"/>
                  </a:cubicBezTo>
                  <a:cubicBezTo>
                    <a:pt x="1" y="2800"/>
                    <a:pt x="1336" y="4372"/>
                    <a:pt x="2843" y="3876"/>
                  </a:cubicBezTo>
                  <a:cubicBezTo>
                    <a:pt x="3748" y="3553"/>
                    <a:pt x="4265" y="2563"/>
                    <a:pt x="3942" y="16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37"/>
            <p:cNvSpPr/>
            <p:nvPr/>
          </p:nvSpPr>
          <p:spPr>
            <a:xfrm rot="3331772" flipH="1">
              <a:off x="7749472" y="687662"/>
              <a:ext cx="277295" cy="290166"/>
            </a:xfrm>
            <a:custGeom>
              <a:avLst/>
              <a:gdLst/>
              <a:ahLst/>
              <a:cxnLst/>
              <a:rect l="l" t="t" r="r" b="b"/>
              <a:pathLst>
                <a:path w="4158" h="4351" extrusionOk="0">
                  <a:moveTo>
                    <a:pt x="3640" y="1422"/>
                  </a:moveTo>
                  <a:cubicBezTo>
                    <a:pt x="3511" y="1056"/>
                    <a:pt x="3274" y="754"/>
                    <a:pt x="2973" y="539"/>
                  </a:cubicBezTo>
                  <a:cubicBezTo>
                    <a:pt x="2154" y="1"/>
                    <a:pt x="1056" y="237"/>
                    <a:pt x="518" y="1056"/>
                  </a:cubicBezTo>
                  <a:cubicBezTo>
                    <a:pt x="1" y="1874"/>
                    <a:pt x="216" y="2972"/>
                    <a:pt x="1035" y="3489"/>
                  </a:cubicBezTo>
                  <a:cubicBezTo>
                    <a:pt x="2434" y="4351"/>
                    <a:pt x="4157" y="2994"/>
                    <a:pt x="3640" y="14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37"/>
            <p:cNvSpPr/>
            <p:nvPr/>
          </p:nvSpPr>
          <p:spPr>
            <a:xfrm rot="3331772" flipH="1">
              <a:off x="8774554" y="1149893"/>
              <a:ext cx="527114" cy="528581"/>
            </a:xfrm>
            <a:custGeom>
              <a:avLst/>
              <a:gdLst/>
              <a:ahLst/>
              <a:cxnLst/>
              <a:rect l="l" t="t" r="r" b="b"/>
              <a:pathLst>
                <a:path w="7904" h="7926" extrusionOk="0">
                  <a:moveTo>
                    <a:pt x="3166" y="453"/>
                  </a:moveTo>
                  <a:cubicBezTo>
                    <a:pt x="5104" y="1"/>
                    <a:pt x="7042" y="1228"/>
                    <a:pt x="7472" y="3167"/>
                  </a:cubicBezTo>
                  <a:cubicBezTo>
                    <a:pt x="7903" y="5105"/>
                    <a:pt x="6697" y="7043"/>
                    <a:pt x="4759" y="7473"/>
                  </a:cubicBezTo>
                  <a:cubicBezTo>
                    <a:pt x="2800" y="7926"/>
                    <a:pt x="883" y="6698"/>
                    <a:pt x="452" y="4760"/>
                  </a:cubicBezTo>
                  <a:cubicBezTo>
                    <a:pt x="0" y="2822"/>
                    <a:pt x="1228" y="884"/>
                    <a:pt x="3166" y="4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37"/>
            <p:cNvSpPr/>
            <p:nvPr/>
          </p:nvSpPr>
          <p:spPr>
            <a:xfrm rot="3331772" flipH="1">
              <a:off x="8770383" y="1172151"/>
              <a:ext cx="499838" cy="475429"/>
            </a:xfrm>
            <a:custGeom>
              <a:avLst/>
              <a:gdLst/>
              <a:ahLst/>
              <a:cxnLst/>
              <a:rect l="l" t="t" r="r" b="b"/>
              <a:pathLst>
                <a:path w="7495" h="7129" extrusionOk="0">
                  <a:moveTo>
                    <a:pt x="6224" y="969"/>
                  </a:moveTo>
                  <a:cubicBezTo>
                    <a:pt x="6633" y="1422"/>
                    <a:pt x="6913" y="1982"/>
                    <a:pt x="7063" y="2585"/>
                  </a:cubicBezTo>
                  <a:cubicBezTo>
                    <a:pt x="7494" y="4523"/>
                    <a:pt x="6267" y="6461"/>
                    <a:pt x="4329" y="6891"/>
                  </a:cubicBezTo>
                  <a:cubicBezTo>
                    <a:pt x="3252" y="7128"/>
                    <a:pt x="2132" y="6870"/>
                    <a:pt x="1271" y="6181"/>
                  </a:cubicBezTo>
                  <a:cubicBezTo>
                    <a:pt x="862" y="5707"/>
                    <a:pt x="560" y="5147"/>
                    <a:pt x="431" y="4566"/>
                  </a:cubicBezTo>
                  <a:cubicBezTo>
                    <a:pt x="0" y="2606"/>
                    <a:pt x="1206" y="690"/>
                    <a:pt x="3144" y="259"/>
                  </a:cubicBezTo>
                  <a:cubicBezTo>
                    <a:pt x="4221" y="0"/>
                    <a:pt x="5362" y="280"/>
                    <a:pt x="6224" y="9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37"/>
            <p:cNvSpPr/>
            <p:nvPr/>
          </p:nvSpPr>
          <p:spPr>
            <a:xfrm rot="3331772" flipH="1">
              <a:off x="8856178" y="1246629"/>
              <a:ext cx="304504" cy="304504"/>
            </a:xfrm>
            <a:custGeom>
              <a:avLst/>
              <a:gdLst/>
              <a:ahLst/>
              <a:cxnLst/>
              <a:rect l="l" t="t" r="r" b="b"/>
              <a:pathLst>
                <a:path w="4566" h="4566" extrusionOk="0">
                  <a:moveTo>
                    <a:pt x="1831" y="259"/>
                  </a:moveTo>
                  <a:cubicBezTo>
                    <a:pt x="2951" y="1"/>
                    <a:pt x="4070" y="690"/>
                    <a:pt x="4329" y="1831"/>
                  </a:cubicBezTo>
                  <a:cubicBezTo>
                    <a:pt x="4566" y="2951"/>
                    <a:pt x="3877" y="4049"/>
                    <a:pt x="2735" y="4307"/>
                  </a:cubicBezTo>
                  <a:cubicBezTo>
                    <a:pt x="1615" y="4566"/>
                    <a:pt x="517" y="3855"/>
                    <a:pt x="259" y="2735"/>
                  </a:cubicBezTo>
                  <a:cubicBezTo>
                    <a:pt x="0" y="1616"/>
                    <a:pt x="711" y="496"/>
                    <a:pt x="1831" y="2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37"/>
            <p:cNvSpPr/>
            <p:nvPr/>
          </p:nvSpPr>
          <p:spPr>
            <a:xfrm rot="3331772" flipH="1">
              <a:off x="8885173" y="1261957"/>
              <a:ext cx="305905" cy="304504"/>
            </a:xfrm>
            <a:custGeom>
              <a:avLst/>
              <a:gdLst/>
              <a:ahLst/>
              <a:cxnLst/>
              <a:rect l="l" t="t" r="r" b="b"/>
              <a:pathLst>
                <a:path w="4587" h="4566" extrusionOk="0">
                  <a:moveTo>
                    <a:pt x="1831" y="259"/>
                  </a:moveTo>
                  <a:cubicBezTo>
                    <a:pt x="2950" y="1"/>
                    <a:pt x="4070" y="711"/>
                    <a:pt x="4329" y="1831"/>
                  </a:cubicBezTo>
                  <a:cubicBezTo>
                    <a:pt x="4587" y="2951"/>
                    <a:pt x="3876" y="4071"/>
                    <a:pt x="2757" y="4308"/>
                  </a:cubicBezTo>
                  <a:cubicBezTo>
                    <a:pt x="1637" y="4566"/>
                    <a:pt x="517" y="3855"/>
                    <a:pt x="259" y="2736"/>
                  </a:cubicBezTo>
                  <a:cubicBezTo>
                    <a:pt x="0" y="1616"/>
                    <a:pt x="711" y="496"/>
                    <a:pt x="1831" y="2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37"/>
            <p:cNvSpPr/>
            <p:nvPr/>
          </p:nvSpPr>
          <p:spPr>
            <a:xfrm rot="3331772" flipH="1">
              <a:off x="8883748" y="1274666"/>
              <a:ext cx="271426" cy="262890"/>
            </a:xfrm>
            <a:custGeom>
              <a:avLst/>
              <a:gdLst/>
              <a:ahLst/>
              <a:cxnLst/>
              <a:rect l="l" t="t" r="r" b="b"/>
              <a:pathLst>
                <a:path w="4070" h="3942" extrusionOk="0">
                  <a:moveTo>
                    <a:pt x="3122" y="216"/>
                  </a:moveTo>
                  <a:cubicBezTo>
                    <a:pt x="3467" y="496"/>
                    <a:pt x="3725" y="905"/>
                    <a:pt x="3812" y="1357"/>
                  </a:cubicBezTo>
                  <a:cubicBezTo>
                    <a:pt x="4070" y="2477"/>
                    <a:pt x="3359" y="3597"/>
                    <a:pt x="2240" y="3834"/>
                  </a:cubicBezTo>
                  <a:cubicBezTo>
                    <a:pt x="1809" y="3941"/>
                    <a:pt x="1357" y="3898"/>
                    <a:pt x="948" y="3704"/>
                  </a:cubicBezTo>
                  <a:cubicBezTo>
                    <a:pt x="581" y="3403"/>
                    <a:pt x="345" y="3015"/>
                    <a:pt x="237" y="2563"/>
                  </a:cubicBezTo>
                  <a:cubicBezTo>
                    <a:pt x="0" y="1443"/>
                    <a:pt x="689" y="345"/>
                    <a:pt x="1809" y="87"/>
                  </a:cubicBezTo>
                  <a:cubicBezTo>
                    <a:pt x="2240" y="0"/>
                    <a:pt x="2713" y="43"/>
                    <a:pt x="3122" y="21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37"/>
            <p:cNvSpPr/>
            <p:nvPr/>
          </p:nvSpPr>
          <p:spPr>
            <a:xfrm rot="3331772" flipH="1">
              <a:off x="8907416" y="1287899"/>
              <a:ext cx="251353" cy="245617"/>
            </a:xfrm>
            <a:custGeom>
              <a:avLst/>
              <a:gdLst/>
              <a:ahLst/>
              <a:cxnLst/>
              <a:rect l="l" t="t" r="r" b="b"/>
              <a:pathLst>
                <a:path w="3769" h="3683" extrusionOk="0">
                  <a:moveTo>
                    <a:pt x="754" y="3510"/>
                  </a:moveTo>
                  <a:cubicBezTo>
                    <a:pt x="496" y="3252"/>
                    <a:pt x="324" y="2929"/>
                    <a:pt x="259" y="2563"/>
                  </a:cubicBezTo>
                  <a:cubicBezTo>
                    <a:pt x="0" y="1443"/>
                    <a:pt x="711" y="345"/>
                    <a:pt x="1831" y="87"/>
                  </a:cubicBezTo>
                  <a:cubicBezTo>
                    <a:pt x="2240" y="0"/>
                    <a:pt x="2649" y="22"/>
                    <a:pt x="3037" y="173"/>
                  </a:cubicBezTo>
                  <a:cubicBezTo>
                    <a:pt x="3274" y="453"/>
                    <a:pt x="3446" y="776"/>
                    <a:pt x="3511" y="1120"/>
                  </a:cubicBezTo>
                  <a:cubicBezTo>
                    <a:pt x="3769" y="2240"/>
                    <a:pt x="3058" y="3338"/>
                    <a:pt x="1939" y="3597"/>
                  </a:cubicBezTo>
                  <a:cubicBezTo>
                    <a:pt x="1551" y="3683"/>
                    <a:pt x="1120" y="3640"/>
                    <a:pt x="754" y="351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37"/>
            <p:cNvSpPr/>
            <p:nvPr/>
          </p:nvSpPr>
          <p:spPr>
            <a:xfrm rot="3331772" flipH="1">
              <a:off x="8069427" y="802729"/>
              <a:ext cx="406539" cy="406472"/>
            </a:xfrm>
            <a:custGeom>
              <a:avLst/>
              <a:gdLst/>
              <a:ahLst/>
              <a:cxnLst/>
              <a:rect l="l" t="t" r="r" b="b"/>
              <a:pathLst>
                <a:path w="6096" h="6095" extrusionOk="0">
                  <a:moveTo>
                    <a:pt x="2219" y="453"/>
                  </a:moveTo>
                  <a:cubicBezTo>
                    <a:pt x="3662" y="0"/>
                    <a:pt x="5191" y="797"/>
                    <a:pt x="5643" y="2219"/>
                  </a:cubicBezTo>
                  <a:cubicBezTo>
                    <a:pt x="6095" y="3661"/>
                    <a:pt x="5320" y="5190"/>
                    <a:pt x="3877" y="5642"/>
                  </a:cubicBezTo>
                  <a:cubicBezTo>
                    <a:pt x="2434" y="6095"/>
                    <a:pt x="905" y="5319"/>
                    <a:pt x="453" y="3877"/>
                  </a:cubicBezTo>
                  <a:cubicBezTo>
                    <a:pt x="1" y="2434"/>
                    <a:pt x="776" y="905"/>
                    <a:pt x="2219" y="4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37"/>
            <p:cNvSpPr/>
            <p:nvPr/>
          </p:nvSpPr>
          <p:spPr>
            <a:xfrm rot="3331772" flipH="1">
              <a:off x="8067008" y="820259"/>
              <a:ext cx="384998" cy="363391"/>
            </a:xfrm>
            <a:custGeom>
              <a:avLst/>
              <a:gdLst/>
              <a:ahLst/>
              <a:cxnLst/>
              <a:rect l="l" t="t" r="r" b="b"/>
              <a:pathLst>
                <a:path w="5773" h="5449" extrusionOk="0">
                  <a:moveTo>
                    <a:pt x="4588" y="604"/>
                  </a:moveTo>
                  <a:cubicBezTo>
                    <a:pt x="4932" y="927"/>
                    <a:pt x="5191" y="1336"/>
                    <a:pt x="5320" y="1767"/>
                  </a:cubicBezTo>
                  <a:cubicBezTo>
                    <a:pt x="5772" y="3209"/>
                    <a:pt x="4997" y="4738"/>
                    <a:pt x="3554" y="5190"/>
                  </a:cubicBezTo>
                  <a:cubicBezTo>
                    <a:pt x="2757" y="5449"/>
                    <a:pt x="1874" y="5320"/>
                    <a:pt x="1185" y="4846"/>
                  </a:cubicBezTo>
                  <a:cubicBezTo>
                    <a:pt x="841" y="4523"/>
                    <a:pt x="582" y="4114"/>
                    <a:pt x="453" y="3683"/>
                  </a:cubicBezTo>
                  <a:cubicBezTo>
                    <a:pt x="1" y="2240"/>
                    <a:pt x="798" y="711"/>
                    <a:pt x="2219" y="259"/>
                  </a:cubicBezTo>
                  <a:cubicBezTo>
                    <a:pt x="3016" y="1"/>
                    <a:pt x="3899" y="130"/>
                    <a:pt x="4588" y="6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37"/>
            <p:cNvSpPr/>
            <p:nvPr/>
          </p:nvSpPr>
          <p:spPr>
            <a:xfrm rot="3331772" flipH="1">
              <a:off x="8133193" y="873591"/>
              <a:ext cx="235614" cy="237014"/>
            </a:xfrm>
            <a:custGeom>
              <a:avLst/>
              <a:gdLst/>
              <a:ahLst/>
              <a:cxnLst/>
              <a:rect l="l" t="t" r="r" b="b"/>
              <a:pathLst>
                <a:path w="3533" h="3554" extrusionOk="0">
                  <a:moveTo>
                    <a:pt x="1292" y="281"/>
                  </a:moveTo>
                  <a:cubicBezTo>
                    <a:pt x="2111" y="1"/>
                    <a:pt x="2994" y="475"/>
                    <a:pt x="3274" y="1293"/>
                  </a:cubicBezTo>
                  <a:cubicBezTo>
                    <a:pt x="3532" y="2133"/>
                    <a:pt x="3080" y="3016"/>
                    <a:pt x="2240" y="3274"/>
                  </a:cubicBezTo>
                  <a:cubicBezTo>
                    <a:pt x="1400" y="3554"/>
                    <a:pt x="517" y="3080"/>
                    <a:pt x="259" y="2262"/>
                  </a:cubicBezTo>
                  <a:cubicBezTo>
                    <a:pt x="0" y="1422"/>
                    <a:pt x="453" y="539"/>
                    <a:pt x="1292" y="2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37"/>
            <p:cNvSpPr/>
            <p:nvPr/>
          </p:nvSpPr>
          <p:spPr>
            <a:xfrm rot="3331772" flipH="1">
              <a:off x="8153582" y="888572"/>
              <a:ext cx="237014" cy="235614"/>
            </a:xfrm>
            <a:custGeom>
              <a:avLst/>
              <a:gdLst/>
              <a:ahLst/>
              <a:cxnLst/>
              <a:rect l="l" t="t" r="r" b="b"/>
              <a:pathLst>
                <a:path w="3554" h="3533" extrusionOk="0">
                  <a:moveTo>
                    <a:pt x="1292" y="259"/>
                  </a:moveTo>
                  <a:cubicBezTo>
                    <a:pt x="2132" y="1"/>
                    <a:pt x="3015" y="453"/>
                    <a:pt x="3274" y="1271"/>
                  </a:cubicBezTo>
                  <a:cubicBezTo>
                    <a:pt x="3553" y="2111"/>
                    <a:pt x="3080" y="2994"/>
                    <a:pt x="2261" y="3252"/>
                  </a:cubicBezTo>
                  <a:cubicBezTo>
                    <a:pt x="1422" y="3532"/>
                    <a:pt x="539" y="3058"/>
                    <a:pt x="280" y="2240"/>
                  </a:cubicBezTo>
                  <a:cubicBezTo>
                    <a:pt x="0" y="1400"/>
                    <a:pt x="474" y="517"/>
                    <a:pt x="1292" y="2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37"/>
            <p:cNvSpPr/>
            <p:nvPr/>
          </p:nvSpPr>
          <p:spPr>
            <a:xfrm rot="3331772" flipH="1">
              <a:off x="8154453" y="898451"/>
              <a:ext cx="211206" cy="201069"/>
            </a:xfrm>
            <a:custGeom>
              <a:avLst/>
              <a:gdLst/>
              <a:ahLst/>
              <a:cxnLst/>
              <a:rect l="l" t="t" r="r" b="b"/>
              <a:pathLst>
                <a:path w="3167" h="3015" extrusionOk="0">
                  <a:moveTo>
                    <a:pt x="2305" y="129"/>
                  </a:moveTo>
                  <a:cubicBezTo>
                    <a:pt x="2585" y="323"/>
                    <a:pt x="2779" y="603"/>
                    <a:pt x="2887" y="926"/>
                  </a:cubicBezTo>
                  <a:cubicBezTo>
                    <a:pt x="3166" y="1766"/>
                    <a:pt x="2693" y="2649"/>
                    <a:pt x="1874" y="2907"/>
                  </a:cubicBezTo>
                  <a:cubicBezTo>
                    <a:pt x="1551" y="3015"/>
                    <a:pt x="1185" y="3015"/>
                    <a:pt x="862" y="2907"/>
                  </a:cubicBezTo>
                  <a:cubicBezTo>
                    <a:pt x="582" y="2692"/>
                    <a:pt x="389" y="2412"/>
                    <a:pt x="281" y="2089"/>
                  </a:cubicBezTo>
                  <a:cubicBezTo>
                    <a:pt x="1" y="1249"/>
                    <a:pt x="475" y="366"/>
                    <a:pt x="1293" y="108"/>
                  </a:cubicBezTo>
                  <a:cubicBezTo>
                    <a:pt x="1616" y="0"/>
                    <a:pt x="1982" y="0"/>
                    <a:pt x="2305" y="12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37"/>
            <p:cNvSpPr/>
            <p:nvPr/>
          </p:nvSpPr>
          <p:spPr>
            <a:xfrm rot="3331772" flipH="1">
              <a:off x="8172654" y="908033"/>
              <a:ext cx="194000" cy="189598"/>
            </a:xfrm>
            <a:custGeom>
              <a:avLst/>
              <a:gdLst/>
              <a:ahLst/>
              <a:cxnLst/>
              <a:rect l="l" t="t" r="r" b="b"/>
              <a:pathLst>
                <a:path w="2909" h="2843" extrusionOk="0">
                  <a:moveTo>
                    <a:pt x="712" y="2778"/>
                  </a:moveTo>
                  <a:cubicBezTo>
                    <a:pt x="496" y="2584"/>
                    <a:pt x="367" y="2347"/>
                    <a:pt x="281" y="2089"/>
                  </a:cubicBezTo>
                  <a:cubicBezTo>
                    <a:pt x="1" y="1249"/>
                    <a:pt x="475" y="366"/>
                    <a:pt x="1293" y="108"/>
                  </a:cubicBezTo>
                  <a:cubicBezTo>
                    <a:pt x="1594" y="22"/>
                    <a:pt x="1918" y="0"/>
                    <a:pt x="2219" y="86"/>
                  </a:cubicBezTo>
                  <a:cubicBezTo>
                    <a:pt x="2413" y="280"/>
                    <a:pt x="2564" y="517"/>
                    <a:pt x="2650" y="775"/>
                  </a:cubicBezTo>
                  <a:cubicBezTo>
                    <a:pt x="2908" y="1615"/>
                    <a:pt x="2456" y="2498"/>
                    <a:pt x="1616" y="2756"/>
                  </a:cubicBezTo>
                  <a:cubicBezTo>
                    <a:pt x="1315" y="2843"/>
                    <a:pt x="1013" y="2843"/>
                    <a:pt x="712" y="2756"/>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37"/>
            <p:cNvSpPr/>
            <p:nvPr/>
          </p:nvSpPr>
          <p:spPr>
            <a:xfrm rot="3331772" flipH="1">
              <a:off x="7807881" y="746340"/>
              <a:ext cx="165257" cy="169525"/>
            </a:xfrm>
            <a:custGeom>
              <a:avLst/>
              <a:gdLst/>
              <a:ahLst/>
              <a:cxnLst/>
              <a:rect l="l" t="t" r="r" b="b"/>
              <a:pathLst>
                <a:path w="2478" h="2542" extrusionOk="0">
                  <a:moveTo>
                    <a:pt x="2305" y="948"/>
                  </a:moveTo>
                  <a:cubicBezTo>
                    <a:pt x="2003" y="87"/>
                    <a:pt x="819" y="1"/>
                    <a:pt x="410" y="819"/>
                  </a:cubicBezTo>
                  <a:cubicBezTo>
                    <a:pt x="1" y="1638"/>
                    <a:pt x="776" y="2542"/>
                    <a:pt x="1659" y="2241"/>
                  </a:cubicBezTo>
                  <a:cubicBezTo>
                    <a:pt x="2197" y="2068"/>
                    <a:pt x="2477" y="1487"/>
                    <a:pt x="2305" y="94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37"/>
            <p:cNvSpPr/>
            <p:nvPr/>
          </p:nvSpPr>
          <p:spPr>
            <a:xfrm rot="3331772" flipH="1">
              <a:off x="7824901" y="752845"/>
              <a:ext cx="165190" cy="168057"/>
            </a:xfrm>
            <a:custGeom>
              <a:avLst/>
              <a:gdLst/>
              <a:ahLst/>
              <a:cxnLst/>
              <a:rect l="l" t="t" r="r" b="b"/>
              <a:pathLst>
                <a:path w="2477" h="2520" extrusionOk="0">
                  <a:moveTo>
                    <a:pt x="2305" y="948"/>
                  </a:moveTo>
                  <a:cubicBezTo>
                    <a:pt x="2003" y="86"/>
                    <a:pt x="819" y="0"/>
                    <a:pt x="410" y="797"/>
                  </a:cubicBezTo>
                  <a:cubicBezTo>
                    <a:pt x="0" y="1615"/>
                    <a:pt x="776" y="2520"/>
                    <a:pt x="1659" y="2240"/>
                  </a:cubicBezTo>
                  <a:cubicBezTo>
                    <a:pt x="2175" y="2068"/>
                    <a:pt x="2477" y="1486"/>
                    <a:pt x="2305" y="9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37"/>
            <p:cNvSpPr/>
            <p:nvPr/>
          </p:nvSpPr>
          <p:spPr>
            <a:xfrm rot="3331772" flipH="1">
              <a:off x="7187503" y="401006"/>
              <a:ext cx="393601" cy="410740"/>
            </a:xfrm>
            <a:custGeom>
              <a:avLst/>
              <a:gdLst/>
              <a:ahLst/>
              <a:cxnLst/>
              <a:rect l="l" t="t" r="r" b="b"/>
              <a:pathLst>
                <a:path w="5902" h="6159" extrusionOk="0">
                  <a:moveTo>
                    <a:pt x="4092" y="5276"/>
                  </a:moveTo>
                  <a:cubicBezTo>
                    <a:pt x="2068" y="6159"/>
                    <a:pt x="1" y="4178"/>
                    <a:pt x="798" y="2110"/>
                  </a:cubicBezTo>
                  <a:cubicBezTo>
                    <a:pt x="1573" y="65"/>
                    <a:pt x="4458" y="0"/>
                    <a:pt x="5363" y="2003"/>
                  </a:cubicBezTo>
                  <a:cubicBezTo>
                    <a:pt x="5901" y="3252"/>
                    <a:pt x="5341" y="4716"/>
                    <a:pt x="4092" y="52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37"/>
            <p:cNvSpPr/>
            <p:nvPr/>
          </p:nvSpPr>
          <p:spPr>
            <a:xfrm rot="3331772" flipH="1">
              <a:off x="7241965" y="454739"/>
              <a:ext cx="285831" cy="297302"/>
            </a:xfrm>
            <a:custGeom>
              <a:avLst/>
              <a:gdLst/>
              <a:ahLst/>
              <a:cxnLst/>
              <a:rect l="l" t="t" r="r" b="b"/>
              <a:pathLst>
                <a:path w="4286" h="4458" extrusionOk="0">
                  <a:moveTo>
                    <a:pt x="2972" y="3812"/>
                  </a:moveTo>
                  <a:cubicBezTo>
                    <a:pt x="1530" y="4458"/>
                    <a:pt x="1" y="3015"/>
                    <a:pt x="582" y="1529"/>
                  </a:cubicBezTo>
                  <a:cubicBezTo>
                    <a:pt x="1163" y="43"/>
                    <a:pt x="3252" y="0"/>
                    <a:pt x="3898" y="1465"/>
                  </a:cubicBezTo>
                  <a:cubicBezTo>
                    <a:pt x="4286" y="2369"/>
                    <a:pt x="3877" y="3424"/>
                    <a:pt x="2972" y="38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37"/>
            <p:cNvSpPr/>
            <p:nvPr/>
          </p:nvSpPr>
          <p:spPr>
            <a:xfrm rot="3331772" flipH="1">
              <a:off x="7248660" y="451364"/>
              <a:ext cx="305971" cy="284431"/>
            </a:xfrm>
            <a:custGeom>
              <a:avLst/>
              <a:gdLst/>
              <a:ahLst/>
              <a:cxnLst/>
              <a:rect l="l" t="t" r="r" b="b"/>
              <a:pathLst>
                <a:path w="4588" h="4265" extrusionOk="0">
                  <a:moveTo>
                    <a:pt x="3144" y="4006"/>
                  </a:moveTo>
                  <a:cubicBezTo>
                    <a:pt x="2584" y="4264"/>
                    <a:pt x="1938" y="4200"/>
                    <a:pt x="1422" y="3855"/>
                  </a:cubicBezTo>
                  <a:cubicBezTo>
                    <a:pt x="0" y="2305"/>
                    <a:pt x="1960" y="1"/>
                    <a:pt x="3726" y="1142"/>
                  </a:cubicBezTo>
                  <a:cubicBezTo>
                    <a:pt x="4587" y="2046"/>
                    <a:pt x="4286" y="3532"/>
                    <a:pt x="3144" y="402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37"/>
            <p:cNvSpPr/>
            <p:nvPr/>
          </p:nvSpPr>
          <p:spPr>
            <a:xfrm rot="3331772" flipH="1">
              <a:off x="7282561" y="501150"/>
              <a:ext cx="160922" cy="183930"/>
            </a:xfrm>
            <a:custGeom>
              <a:avLst/>
              <a:gdLst/>
              <a:ahLst/>
              <a:cxnLst/>
              <a:rect l="l" t="t" r="r" b="b"/>
              <a:pathLst>
                <a:path w="2413" h="2758" extrusionOk="0">
                  <a:moveTo>
                    <a:pt x="2176" y="1271"/>
                  </a:moveTo>
                  <a:cubicBezTo>
                    <a:pt x="2046" y="2327"/>
                    <a:pt x="754" y="2757"/>
                    <a:pt x="1" y="2004"/>
                  </a:cubicBezTo>
                  <a:cubicBezTo>
                    <a:pt x="151" y="2090"/>
                    <a:pt x="324" y="2133"/>
                    <a:pt x="496" y="2154"/>
                  </a:cubicBezTo>
                  <a:cubicBezTo>
                    <a:pt x="1702" y="2327"/>
                    <a:pt x="2412" y="862"/>
                    <a:pt x="1573" y="1"/>
                  </a:cubicBezTo>
                  <a:cubicBezTo>
                    <a:pt x="2003" y="259"/>
                    <a:pt x="2240" y="755"/>
                    <a:pt x="2176" y="12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red robotic arm with a white base&#10;&#10;Description automatically generated">
            <a:extLst>
              <a:ext uri="{FF2B5EF4-FFF2-40B4-BE49-F238E27FC236}">
                <a16:creationId xmlns:a16="http://schemas.microsoft.com/office/drawing/2014/main" id="{866085EE-7984-8993-3C79-A6A6F206F16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17" b="96067" l="10000" r="90000">
                        <a14:foregroundMark x1="67079" y1="16180" x2="67753" y2="16517"/>
                        <a14:foregroundMark x1="70562" y1="16180" x2="74607" y2="16629"/>
                        <a14:foregroundMark x1="60562" y1="6517" x2="59438" y2="6517"/>
                        <a14:foregroundMark x1="46517" y1="84382" x2="41910" y2="86292"/>
                        <a14:foregroundMark x1="43820" y1="92809" x2="35843" y2="94382"/>
                        <a14:foregroundMark x1="48876" y1="96067" x2="57191" y2="93820"/>
                      </a14:backgroundRemoval>
                    </a14:imgEffect>
                  </a14:imgLayer>
                </a14:imgProps>
              </a:ext>
            </a:extLst>
          </a:blip>
          <a:stretch>
            <a:fillRect/>
          </a:stretch>
        </p:blipFill>
        <p:spPr>
          <a:xfrm>
            <a:off x="1791430" y="2958582"/>
            <a:ext cx="1923309" cy="1923309"/>
          </a:xfrm>
          <a:prstGeom prst="rect">
            <a:avLst/>
          </a:prstGeom>
        </p:spPr>
      </p:pic>
      <p:pic>
        <p:nvPicPr>
          <p:cNvPr id="11" name="Picture 10">
            <a:extLst>
              <a:ext uri="{FF2B5EF4-FFF2-40B4-BE49-F238E27FC236}">
                <a16:creationId xmlns:a16="http://schemas.microsoft.com/office/drawing/2014/main" id="{5EFA573B-2D6D-0772-6A0F-7FB233ED0B5C}"/>
              </a:ext>
            </a:extLst>
          </p:cNvPr>
          <p:cNvPicPr>
            <a:picLocks noChangeAspect="1"/>
          </p:cNvPicPr>
          <p:nvPr/>
        </p:nvPicPr>
        <p:blipFill>
          <a:blip r:embed="rId5"/>
          <a:stretch>
            <a:fillRect/>
          </a:stretch>
        </p:blipFill>
        <p:spPr>
          <a:xfrm>
            <a:off x="4590874" y="3824139"/>
            <a:ext cx="3656362" cy="10335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25">
          <a:extLst>
            <a:ext uri="{FF2B5EF4-FFF2-40B4-BE49-F238E27FC236}">
              <a16:creationId xmlns:a16="http://schemas.microsoft.com/office/drawing/2014/main" id="{AB8401E9-160B-70A8-16E1-9FEF88F5089E}"/>
            </a:ext>
          </a:extLst>
        </p:cNvPr>
        <p:cNvGrpSpPr/>
        <p:nvPr/>
      </p:nvGrpSpPr>
      <p:grpSpPr>
        <a:xfrm>
          <a:off x="0" y="0"/>
          <a:ext cx="0" cy="0"/>
          <a:chOff x="0" y="0"/>
          <a:chExt cx="0" cy="0"/>
        </a:xfrm>
      </p:grpSpPr>
      <p:sp>
        <p:nvSpPr>
          <p:cNvPr id="13726" name="Google Shape;13726;p37">
            <a:extLst>
              <a:ext uri="{FF2B5EF4-FFF2-40B4-BE49-F238E27FC236}">
                <a16:creationId xmlns:a16="http://schemas.microsoft.com/office/drawing/2014/main" id="{0AAF2BAA-F3C1-1231-B862-6DCE9E80DCFC}"/>
              </a:ext>
            </a:extLst>
          </p:cNvPr>
          <p:cNvSpPr txBox="1">
            <a:spLocks noGrp="1"/>
          </p:cNvSpPr>
          <p:nvPr>
            <p:ph type="title"/>
          </p:nvPr>
        </p:nvSpPr>
        <p:spPr>
          <a:xfrm>
            <a:off x="714675" y="4450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dirty="0"/>
              <a:t>Process Overview</a:t>
            </a:r>
            <a:endParaRPr sz="3200" dirty="0"/>
          </a:p>
        </p:txBody>
      </p:sp>
      <p:sp>
        <p:nvSpPr>
          <p:cNvPr id="13727" name="Google Shape;13727;p37">
            <a:extLst>
              <a:ext uri="{FF2B5EF4-FFF2-40B4-BE49-F238E27FC236}">
                <a16:creationId xmlns:a16="http://schemas.microsoft.com/office/drawing/2014/main" id="{27C4890A-7330-66A0-F8E4-A87759F735FB}"/>
              </a:ext>
            </a:extLst>
          </p:cNvPr>
          <p:cNvSpPr txBox="1">
            <a:spLocks noGrp="1"/>
          </p:cNvSpPr>
          <p:nvPr>
            <p:ph type="subTitle" idx="1"/>
          </p:nvPr>
        </p:nvSpPr>
        <p:spPr>
          <a:xfrm>
            <a:off x="739399" y="1465925"/>
            <a:ext cx="3688043" cy="7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MATLAB simulation (FK, IK, trajectory planning)</a:t>
            </a:r>
            <a:endParaRPr dirty="0"/>
          </a:p>
        </p:txBody>
      </p:sp>
      <p:sp>
        <p:nvSpPr>
          <p:cNvPr id="13728" name="Google Shape;13728;p37">
            <a:extLst>
              <a:ext uri="{FF2B5EF4-FFF2-40B4-BE49-F238E27FC236}">
                <a16:creationId xmlns:a16="http://schemas.microsoft.com/office/drawing/2014/main" id="{78E2DA94-1BFA-953E-D4FA-5CC861342E89}"/>
              </a:ext>
            </a:extLst>
          </p:cNvPr>
          <p:cNvSpPr txBox="1">
            <a:spLocks noGrp="1"/>
          </p:cNvSpPr>
          <p:nvPr>
            <p:ph type="subTitle" idx="2"/>
          </p:nvPr>
        </p:nvSpPr>
        <p:spPr>
          <a:xfrm>
            <a:off x="739397" y="2134050"/>
            <a:ext cx="3564973" cy="20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rPr>
              <a:t>In MATLAB, I implemented forward and inverse kinematics to calculate the end-effector's position from joint angles and determine the joint angles for a desired position. Additionally, I performed forward and inverse velocity kinematics to analyze the arm's motion at different speeds and planned joint-space trajectories for smooth transitions between positions, validating each step through simulations.</a:t>
            </a:r>
            <a:endParaRPr dirty="0">
              <a:solidFill>
                <a:schemeClr val="lt1"/>
              </a:solidFill>
            </a:endParaRPr>
          </a:p>
        </p:txBody>
      </p:sp>
      <p:sp>
        <p:nvSpPr>
          <p:cNvPr id="13731" name="Google Shape;13731;p37">
            <a:extLst>
              <a:ext uri="{FF2B5EF4-FFF2-40B4-BE49-F238E27FC236}">
                <a16:creationId xmlns:a16="http://schemas.microsoft.com/office/drawing/2014/main" id="{2DD45FED-A047-241D-69C4-9F283FE32205}"/>
              </a:ext>
            </a:extLst>
          </p:cNvPr>
          <p:cNvSpPr txBox="1">
            <a:spLocks noGrp="1"/>
          </p:cNvSpPr>
          <p:nvPr>
            <p:ph type="subTitle" idx="5"/>
          </p:nvPr>
        </p:nvSpPr>
        <p:spPr>
          <a:xfrm>
            <a:off x="4447351" y="1473026"/>
            <a:ext cx="3653127" cy="7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Python + </a:t>
            </a:r>
            <a:r>
              <a:rPr lang="en-US" dirty="0" err="1"/>
              <a:t>CoppeliaSim</a:t>
            </a:r>
            <a:r>
              <a:rPr lang="en-US" dirty="0"/>
              <a:t> (validation and simulation)</a:t>
            </a:r>
          </a:p>
        </p:txBody>
      </p:sp>
      <p:sp>
        <p:nvSpPr>
          <p:cNvPr id="13732" name="Google Shape;13732;p37">
            <a:extLst>
              <a:ext uri="{FF2B5EF4-FFF2-40B4-BE49-F238E27FC236}">
                <a16:creationId xmlns:a16="http://schemas.microsoft.com/office/drawing/2014/main" id="{AEB6EB59-F721-4EA8-136B-0D17A3BBC3FF}"/>
              </a:ext>
            </a:extLst>
          </p:cNvPr>
          <p:cNvSpPr txBox="1">
            <a:spLocks noGrp="1"/>
          </p:cNvSpPr>
          <p:nvPr>
            <p:ph type="subTitle" idx="6"/>
          </p:nvPr>
        </p:nvSpPr>
        <p:spPr>
          <a:xfrm>
            <a:off x="4587899" y="2192268"/>
            <a:ext cx="3185966" cy="20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Python and </a:t>
            </a:r>
            <a:r>
              <a:rPr lang="en-US" dirty="0" err="1"/>
              <a:t>CoppeliaSim</a:t>
            </a:r>
            <a:r>
              <a:rPr lang="en-US" dirty="0"/>
              <a:t>, I validated the kinematic calculations and trajectory planning by simulating the robotic arm's motion. This allowed me to test the accuracy of forward and inverse kinematics, as well as the performance of the planned trajectories, in a dynamic 3D environment."</a:t>
            </a:r>
            <a:endParaRPr dirty="0"/>
          </a:p>
        </p:txBody>
      </p:sp>
      <p:grpSp>
        <p:nvGrpSpPr>
          <p:cNvPr id="13733" name="Google Shape;13733;p37">
            <a:extLst>
              <a:ext uri="{FF2B5EF4-FFF2-40B4-BE49-F238E27FC236}">
                <a16:creationId xmlns:a16="http://schemas.microsoft.com/office/drawing/2014/main" id="{D63DF4E9-8E24-703D-3646-876D61356F20}"/>
              </a:ext>
            </a:extLst>
          </p:cNvPr>
          <p:cNvGrpSpPr/>
          <p:nvPr/>
        </p:nvGrpSpPr>
        <p:grpSpPr>
          <a:xfrm>
            <a:off x="3884255" y="4521513"/>
            <a:ext cx="300558" cy="283271"/>
            <a:chOff x="3884255" y="4521513"/>
            <a:chExt cx="300558" cy="283271"/>
          </a:xfrm>
        </p:grpSpPr>
        <p:sp>
          <p:nvSpPr>
            <p:cNvPr id="13734" name="Google Shape;13734;p37">
              <a:extLst>
                <a:ext uri="{FF2B5EF4-FFF2-40B4-BE49-F238E27FC236}">
                  <a16:creationId xmlns:a16="http://schemas.microsoft.com/office/drawing/2014/main" id="{FF7FDFB2-B934-FEE1-E6D9-33AD916444D7}"/>
                </a:ext>
              </a:extLst>
            </p:cNvPr>
            <p:cNvSpPr/>
            <p:nvPr/>
          </p:nvSpPr>
          <p:spPr>
            <a:xfrm>
              <a:off x="3884255" y="4521513"/>
              <a:ext cx="300557" cy="283271"/>
            </a:xfrm>
            <a:custGeom>
              <a:avLst/>
              <a:gdLst/>
              <a:ahLst/>
              <a:cxnLst/>
              <a:rect l="l" t="t" r="r" b="b"/>
              <a:pathLst>
                <a:path w="2921" h="2753" extrusionOk="0">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37">
              <a:extLst>
                <a:ext uri="{FF2B5EF4-FFF2-40B4-BE49-F238E27FC236}">
                  <a16:creationId xmlns:a16="http://schemas.microsoft.com/office/drawing/2014/main" id="{7286CC22-9352-91FE-20C5-E6CCB7216F59}"/>
                </a:ext>
              </a:extLst>
            </p:cNvPr>
            <p:cNvSpPr/>
            <p:nvPr/>
          </p:nvSpPr>
          <p:spPr>
            <a:xfrm>
              <a:off x="3941980" y="4544665"/>
              <a:ext cx="242833" cy="225444"/>
            </a:xfrm>
            <a:custGeom>
              <a:avLst/>
              <a:gdLst/>
              <a:ahLst/>
              <a:cxnLst/>
              <a:rect l="l" t="t" r="r" b="b"/>
              <a:pathLst>
                <a:path w="2360" h="2191" extrusionOk="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37">
              <a:extLst>
                <a:ext uri="{FF2B5EF4-FFF2-40B4-BE49-F238E27FC236}">
                  <a16:creationId xmlns:a16="http://schemas.microsoft.com/office/drawing/2014/main" id="{95490B16-F634-8335-AEF3-6061246790B9}"/>
                </a:ext>
              </a:extLst>
            </p:cNvPr>
            <p:cNvSpPr/>
            <p:nvPr/>
          </p:nvSpPr>
          <p:spPr>
            <a:xfrm>
              <a:off x="3947845" y="4590865"/>
              <a:ext cx="167616" cy="179244"/>
            </a:xfrm>
            <a:custGeom>
              <a:avLst/>
              <a:gdLst/>
              <a:ahLst/>
              <a:cxnLst/>
              <a:rect l="l" t="t" r="r" b="b"/>
              <a:pathLst>
                <a:path w="1629" h="1742" extrusionOk="0">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37">
              <a:extLst>
                <a:ext uri="{FF2B5EF4-FFF2-40B4-BE49-F238E27FC236}">
                  <a16:creationId xmlns:a16="http://schemas.microsoft.com/office/drawing/2014/main" id="{25465471-45E9-750A-00A6-FB2AB313EB1E}"/>
                </a:ext>
              </a:extLst>
            </p:cNvPr>
            <p:cNvSpPr/>
            <p:nvPr/>
          </p:nvSpPr>
          <p:spPr>
            <a:xfrm>
              <a:off x="3976656" y="4619779"/>
              <a:ext cx="115757" cy="109892"/>
            </a:xfrm>
            <a:custGeom>
              <a:avLst/>
              <a:gdLst/>
              <a:ahLst/>
              <a:cxnLst/>
              <a:rect l="l" t="t" r="r" b="b"/>
              <a:pathLst>
                <a:path w="1125" h="1068" extrusionOk="0">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8" name="Google Shape;13738;p37">
            <a:extLst>
              <a:ext uri="{FF2B5EF4-FFF2-40B4-BE49-F238E27FC236}">
                <a16:creationId xmlns:a16="http://schemas.microsoft.com/office/drawing/2014/main" id="{C2520CDE-5A81-55D8-BA24-4A64BED3D38E}"/>
              </a:ext>
            </a:extLst>
          </p:cNvPr>
          <p:cNvGrpSpPr/>
          <p:nvPr/>
        </p:nvGrpSpPr>
        <p:grpSpPr>
          <a:xfrm>
            <a:off x="4415919" y="4475313"/>
            <a:ext cx="156092" cy="306422"/>
            <a:chOff x="474406" y="2974600"/>
            <a:chExt cx="106759" cy="209577"/>
          </a:xfrm>
        </p:grpSpPr>
        <p:sp>
          <p:nvSpPr>
            <p:cNvPr id="13739" name="Google Shape;13739;p37">
              <a:extLst>
                <a:ext uri="{FF2B5EF4-FFF2-40B4-BE49-F238E27FC236}">
                  <a16:creationId xmlns:a16="http://schemas.microsoft.com/office/drawing/2014/main" id="{71A1729C-2438-FEA6-EC8D-2D6598086D72}"/>
                </a:ext>
              </a:extLst>
            </p:cNvPr>
            <p:cNvSpPr/>
            <p:nvPr/>
          </p:nvSpPr>
          <p:spPr>
            <a:xfrm>
              <a:off x="474406" y="2974600"/>
              <a:ext cx="106759" cy="209577"/>
            </a:xfrm>
            <a:custGeom>
              <a:avLst/>
              <a:gdLst/>
              <a:ahLst/>
              <a:cxnLst/>
              <a:rect l="l" t="t" r="r" b="b"/>
              <a:pathLst>
                <a:path w="1517" h="2978" extrusionOk="0">
                  <a:moveTo>
                    <a:pt x="1517" y="2977"/>
                  </a:moveTo>
                  <a:lnTo>
                    <a:pt x="0" y="2977"/>
                  </a:lnTo>
                  <a:lnTo>
                    <a:pt x="0" y="731"/>
                  </a:lnTo>
                  <a:cubicBezTo>
                    <a:pt x="0" y="0"/>
                    <a:pt x="1517" y="0"/>
                    <a:pt x="1517" y="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37">
              <a:extLst>
                <a:ext uri="{FF2B5EF4-FFF2-40B4-BE49-F238E27FC236}">
                  <a16:creationId xmlns:a16="http://schemas.microsoft.com/office/drawing/2014/main" id="{145569B4-65F7-CF8F-C7D9-1AA944085299}"/>
                </a:ext>
              </a:extLst>
            </p:cNvPr>
            <p:cNvSpPr/>
            <p:nvPr/>
          </p:nvSpPr>
          <p:spPr>
            <a:xfrm>
              <a:off x="474406" y="2982482"/>
              <a:ext cx="98877" cy="201695"/>
            </a:xfrm>
            <a:custGeom>
              <a:avLst/>
              <a:gdLst/>
              <a:ahLst/>
              <a:cxnLst/>
              <a:rect l="l" t="t" r="r" b="b"/>
              <a:pathLst>
                <a:path w="1405" h="2866" extrusionOk="0">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37">
              <a:extLst>
                <a:ext uri="{FF2B5EF4-FFF2-40B4-BE49-F238E27FC236}">
                  <a16:creationId xmlns:a16="http://schemas.microsoft.com/office/drawing/2014/main" id="{3C8EDD8B-E0C1-F2CF-1CC7-62195B91A637}"/>
                </a:ext>
              </a:extLst>
            </p:cNvPr>
            <p:cNvSpPr/>
            <p:nvPr/>
          </p:nvSpPr>
          <p:spPr>
            <a:xfrm>
              <a:off x="482288" y="3014151"/>
              <a:ext cx="83113" cy="98877"/>
            </a:xfrm>
            <a:custGeom>
              <a:avLst/>
              <a:gdLst/>
              <a:ahLst/>
              <a:cxnLst/>
              <a:rect l="l" t="t" r="r" b="b"/>
              <a:pathLst>
                <a:path w="1181" h="1405" extrusionOk="0">
                  <a:moveTo>
                    <a:pt x="1068" y="618"/>
                  </a:moveTo>
                  <a:cubicBezTo>
                    <a:pt x="1180" y="1404"/>
                    <a:pt x="1" y="1404"/>
                    <a:pt x="57" y="618"/>
                  </a:cubicBezTo>
                  <a:cubicBezTo>
                    <a:pt x="169" y="0"/>
                    <a:pt x="1012" y="0"/>
                    <a:pt x="1068"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37">
              <a:extLst>
                <a:ext uri="{FF2B5EF4-FFF2-40B4-BE49-F238E27FC236}">
                  <a16:creationId xmlns:a16="http://schemas.microsoft.com/office/drawing/2014/main" id="{919A5D59-7FB2-10D0-00DC-6A5E45A3D2A0}"/>
                </a:ext>
              </a:extLst>
            </p:cNvPr>
            <p:cNvSpPr/>
            <p:nvPr/>
          </p:nvSpPr>
          <p:spPr>
            <a:xfrm>
              <a:off x="482288" y="3029915"/>
              <a:ext cx="79172" cy="59397"/>
            </a:xfrm>
            <a:custGeom>
              <a:avLst/>
              <a:gdLst/>
              <a:ahLst/>
              <a:cxnLst/>
              <a:rect l="l" t="t" r="r" b="b"/>
              <a:pathLst>
                <a:path w="1125" h="844" extrusionOk="0">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3" name="Google Shape;13743;p37">
            <a:extLst>
              <a:ext uri="{FF2B5EF4-FFF2-40B4-BE49-F238E27FC236}">
                <a16:creationId xmlns:a16="http://schemas.microsoft.com/office/drawing/2014/main" id="{B3373FE0-30D7-8C31-745D-B6BFA89D051C}"/>
              </a:ext>
            </a:extLst>
          </p:cNvPr>
          <p:cNvGrpSpPr/>
          <p:nvPr/>
        </p:nvGrpSpPr>
        <p:grpSpPr>
          <a:xfrm>
            <a:off x="7187429" y="4388338"/>
            <a:ext cx="230087" cy="393387"/>
            <a:chOff x="1267792" y="5309150"/>
            <a:chExt cx="230087" cy="393387"/>
          </a:xfrm>
        </p:grpSpPr>
        <p:sp>
          <p:nvSpPr>
            <p:cNvPr id="13744" name="Google Shape;13744;p37">
              <a:extLst>
                <a:ext uri="{FF2B5EF4-FFF2-40B4-BE49-F238E27FC236}">
                  <a16:creationId xmlns:a16="http://schemas.microsoft.com/office/drawing/2014/main" id="{8DBDD466-8637-D0AA-293A-622157671603}"/>
                </a:ext>
              </a:extLst>
            </p:cNvPr>
            <p:cNvSpPr/>
            <p:nvPr/>
          </p:nvSpPr>
          <p:spPr>
            <a:xfrm>
              <a:off x="1267792" y="5309150"/>
              <a:ext cx="230087" cy="393387"/>
            </a:xfrm>
            <a:custGeom>
              <a:avLst/>
              <a:gdLst/>
              <a:ahLst/>
              <a:cxnLst/>
              <a:rect l="l" t="t" r="r" b="b"/>
              <a:pathLst>
                <a:path w="3483" h="5955" extrusionOk="0">
                  <a:moveTo>
                    <a:pt x="3483" y="1"/>
                  </a:moveTo>
                  <a:lnTo>
                    <a:pt x="3483" y="5954"/>
                  </a:lnTo>
                  <a:lnTo>
                    <a:pt x="0" y="595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37">
              <a:extLst>
                <a:ext uri="{FF2B5EF4-FFF2-40B4-BE49-F238E27FC236}">
                  <a16:creationId xmlns:a16="http://schemas.microsoft.com/office/drawing/2014/main" id="{9271D4A0-A3CF-3417-81DD-D1CB181B26C4}"/>
                </a:ext>
              </a:extLst>
            </p:cNvPr>
            <p:cNvSpPr/>
            <p:nvPr/>
          </p:nvSpPr>
          <p:spPr>
            <a:xfrm>
              <a:off x="1416227" y="5309150"/>
              <a:ext cx="81650" cy="393387"/>
            </a:xfrm>
            <a:custGeom>
              <a:avLst/>
              <a:gdLst/>
              <a:ahLst/>
              <a:cxnLst/>
              <a:rect l="l" t="t" r="r" b="b"/>
              <a:pathLst>
                <a:path w="1236" h="5955" extrusionOk="0">
                  <a:moveTo>
                    <a:pt x="1236" y="1"/>
                  </a:moveTo>
                  <a:lnTo>
                    <a:pt x="1236"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37">
              <a:extLst>
                <a:ext uri="{FF2B5EF4-FFF2-40B4-BE49-F238E27FC236}">
                  <a16:creationId xmlns:a16="http://schemas.microsoft.com/office/drawing/2014/main" id="{C41B345F-9766-A636-FEE8-91B7DE3CF5CE}"/>
                </a:ext>
              </a:extLst>
            </p:cNvPr>
            <p:cNvSpPr/>
            <p:nvPr/>
          </p:nvSpPr>
          <p:spPr>
            <a:xfrm>
              <a:off x="1312316" y="5309150"/>
              <a:ext cx="44591" cy="393387"/>
            </a:xfrm>
            <a:custGeom>
              <a:avLst/>
              <a:gdLst/>
              <a:ahLst/>
              <a:cxnLst/>
              <a:rect l="l" t="t" r="r" b="b"/>
              <a:pathLst>
                <a:path w="675" h="5955" extrusionOk="0">
                  <a:moveTo>
                    <a:pt x="674" y="1"/>
                  </a:moveTo>
                  <a:lnTo>
                    <a:pt x="674" y="5954"/>
                  </a:lnTo>
                  <a:lnTo>
                    <a:pt x="0" y="5954"/>
                  </a:lnTo>
                  <a:lnTo>
                    <a:pt x="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7" name="Google Shape;13747;p37">
            <a:extLst>
              <a:ext uri="{FF2B5EF4-FFF2-40B4-BE49-F238E27FC236}">
                <a16:creationId xmlns:a16="http://schemas.microsoft.com/office/drawing/2014/main" id="{780BEF81-75CA-74B2-ED35-0466A8E3D51E}"/>
              </a:ext>
            </a:extLst>
          </p:cNvPr>
          <p:cNvGrpSpPr/>
          <p:nvPr/>
        </p:nvGrpSpPr>
        <p:grpSpPr>
          <a:xfrm rot="8407646" flipH="1">
            <a:off x="6867624" y="118182"/>
            <a:ext cx="3001662" cy="2634485"/>
            <a:chOff x="7103607" y="158760"/>
            <a:chExt cx="2741185" cy="2405871"/>
          </a:xfrm>
        </p:grpSpPr>
        <p:sp>
          <p:nvSpPr>
            <p:cNvPr id="13748" name="Google Shape;13748;p37">
              <a:extLst>
                <a:ext uri="{FF2B5EF4-FFF2-40B4-BE49-F238E27FC236}">
                  <a16:creationId xmlns:a16="http://schemas.microsoft.com/office/drawing/2014/main" id="{D87D765C-4133-CFE4-2092-6BDAFE3A2CA6}"/>
                </a:ext>
              </a:extLst>
            </p:cNvPr>
            <p:cNvSpPr/>
            <p:nvPr/>
          </p:nvSpPr>
          <p:spPr>
            <a:xfrm rot="923072" flipH="1">
              <a:off x="8757029" y="1390196"/>
              <a:ext cx="963666" cy="1065701"/>
            </a:xfrm>
            <a:custGeom>
              <a:avLst/>
              <a:gdLst/>
              <a:ahLst/>
              <a:cxnLst/>
              <a:rect l="l" t="t" r="r" b="b"/>
              <a:pathLst>
                <a:path w="14450" h="15980" extrusionOk="0">
                  <a:moveTo>
                    <a:pt x="14450" y="4114"/>
                  </a:moveTo>
                  <a:lnTo>
                    <a:pt x="9238" y="1"/>
                  </a:lnTo>
                  <a:lnTo>
                    <a:pt x="0" y="11888"/>
                  </a:lnTo>
                  <a:lnTo>
                    <a:pt x="5190" y="159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37">
              <a:extLst>
                <a:ext uri="{FF2B5EF4-FFF2-40B4-BE49-F238E27FC236}">
                  <a16:creationId xmlns:a16="http://schemas.microsoft.com/office/drawing/2014/main" id="{489A1BBD-EE9A-2256-E7F1-988125A01516}"/>
                </a:ext>
              </a:extLst>
            </p:cNvPr>
            <p:cNvSpPr/>
            <p:nvPr/>
          </p:nvSpPr>
          <p:spPr>
            <a:xfrm rot="923072" flipH="1">
              <a:off x="8758525" y="1432433"/>
              <a:ext cx="906246" cy="1016884"/>
            </a:xfrm>
            <a:custGeom>
              <a:avLst/>
              <a:gdLst/>
              <a:ahLst/>
              <a:cxnLst/>
              <a:rect l="l" t="t" r="r" b="b"/>
              <a:pathLst>
                <a:path w="13589" h="15248" extrusionOk="0">
                  <a:moveTo>
                    <a:pt x="1" y="11759"/>
                  </a:moveTo>
                  <a:lnTo>
                    <a:pt x="4437" y="15247"/>
                  </a:lnTo>
                  <a:lnTo>
                    <a:pt x="13589" y="3511"/>
                  </a:lnTo>
                  <a:lnTo>
                    <a:pt x="9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37">
              <a:extLst>
                <a:ext uri="{FF2B5EF4-FFF2-40B4-BE49-F238E27FC236}">
                  <a16:creationId xmlns:a16="http://schemas.microsoft.com/office/drawing/2014/main" id="{0FA5B0B3-5B5E-9AB0-3410-ACDC1A74D98C}"/>
                </a:ext>
              </a:extLst>
            </p:cNvPr>
            <p:cNvSpPr/>
            <p:nvPr/>
          </p:nvSpPr>
          <p:spPr>
            <a:xfrm rot="923072" flipH="1">
              <a:off x="8811828" y="1439434"/>
              <a:ext cx="855962" cy="976670"/>
            </a:xfrm>
            <a:custGeom>
              <a:avLst/>
              <a:gdLst/>
              <a:ahLst/>
              <a:cxnLst/>
              <a:rect l="l" t="t" r="r" b="b"/>
              <a:pathLst>
                <a:path w="12835" h="14645" extrusionOk="0">
                  <a:moveTo>
                    <a:pt x="12835" y="2930"/>
                  </a:moveTo>
                  <a:lnTo>
                    <a:pt x="9131" y="1"/>
                  </a:lnTo>
                  <a:lnTo>
                    <a:pt x="0" y="11716"/>
                  </a:lnTo>
                  <a:lnTo>
                    <a:pt x="3726" y="1464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37">
              <a:extLst>
                <a:ext uri="{FF2B5EF4-FFF2-40B4-BE49-F238E27FC236}">
                  <a16:creationId xmlns:a16="http://schemas.microsoft.com/office/drawing/2014/main" id="{447A2B16-C966-5477-CE9F-A1ED661D2EC4}"/>
                </a:ext>
              </a:extLst>
            </p:cNvPr>
            <p:cNvSpPr/>
            <p:nvPr/>
          </p:nvSpPr>
          <p:spPr>
            <a:xfrm rot="3331772" flipH="1">
              <a:off x="8263789" y="876268"/>
              <a:ext cx="818680" cy="652023"/>
            </a:xfrm>
            <a:custGeom>
              <a:avLst/>
              <a:gdLst/>
              <a:ahLst/>
              <a:cxnLst/>
              <a:rect l="l" t="t" r="r" b="b"/>
              <a:pathLst>
                <a:path w="12276" h="9777" extrusionOk="0">
                  <a:moveTo>
                    <a:pt x="9820" y="9777"/>
                  </a:moveTo>
                  <a:lnTo>
                    <a:pt x="12275" y="5362"/>
                  </a:lnTo>
                  <a:lnTo>
                    <a:pt x="2456" y="0"/>
                  </a:lnTo>
                  <a:lnTo>
                    <a:pt x="1" y="44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37">
              <a:extLst>
                <a:ext uri="{FF2B5EF4-FFF2-40B4-BE49-F238E27FC236}">
                  <a16:creationId xmlns:a16="http://schemas.microsoft.com/office/drawing/2014/main" id="{F66AFB7A-DE96-E773-CF28-C280433BB53A}"/>
                </a:ext>
              </a:extLst>
            </p:cNvPr>
            <p:cNvSpPr/>
            <p:nvPr/>
          </p:nvSpPr>
          <p:spPr>
            <a:xfrm rot="3331772" flipH="1">
              <a:off x="8215349" y="830790"/>
              <a:ext cx="789870" cy="613276"/>
            </a:xfrm>
            <a:custGeom>
              <a:avLst/>
              <a:gdLst/>
              <a:ahLst/>
              <a:cxnLst/>
              <a:rect l="l" t="t" r="r" b="b"/>
              <a:pathLst>
                <a:path w="11844" h="9196" extrusionOk="0">
                  <a:moveTo>
                    <a:pt x="11844" y="5534"/>
                  </a:moveTo>
                  <a:lnTo>
                    <a:pt x="2132" y="0"/>
                  </a:lnTo>
                  <a:lnTo>
                    <a:pt x="0" y="3661"/>
                  </a:lnTo>
                  <a:lnTo>
                    <a:pt x="9712" y="9195"/>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37">
              <a:extLst>
                <a:ext uri="{FF2B5EF4-FFF2-40B4-BE49-F238E27FC236}">
                  <a16:creationId xmlns:a16="http://schemas.microsoft.com/office/drawing/2014/main" id="{67C6F52C-EFFC-45AC-50A2-0B60FEA84019}"/>
                </a:ext>
              </a:extLst>
            </p:cNvPr>
            <p:cNvSpPr/>
            <p:nvPr/>
          </p:nvSpPr>
          <p:spPr>
            <a:xfrm rot="3331772" flipH="1">
              <a:off x="7454277" y="326969"/>
              <a:ext cx="647755" cy="455289"/>
            </a:xfrm>
            <a:custGeom>
              <a:avLst/>
              <a:gdLst/>
              <a:ahLst/>
              <a:cxnLst/>
              <a:rect l="l" t="t" r="r" b="b"/>
              <a:pathLst>
                <a:path w="9713" h="6827" extrusionOk="0">
                  <a:moveTo>
                    <a:pt x="0" y="4005"/>
                  </a:moveTo>
                  <a:lnTo>
                    <a:pt x="2369" y="0"/>
                  </a:lnTo>
                  <a:lnTo>
                    <a:pt x="7408" y="3532"/>
                  </a:lnTo>
                  <a:lnTo>
                    <a:pt x="9712" y="6374"/>
                  </a:lnTo>
                  <a:lnTo>
                    <a:pt x="9002" y="6826"/>
                  </a:lnTo>
                  <a:lnTo>
                    <a:pt x="6698" y="4005"/>
                  </a:lnTo>
                  <a:lnTo>
                    <a:pt x="3381" y="2046"/>
                  </a:lnTo>
                  <a:lnTo>
                    <a:pt x="1788" y="47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37">
              <a:extLst>
                <a:ext uri="{FF2B5EF4-FFF2-40B4-BE49-F238E27FC236}">
                  <a16:creationId xmlns:a16="http://schemas.microsoft.com/office/drawing/2014/main" id="{D9619F56-F066-1854-B629-DACF1E8FCFE0}"/>
                </a:ext>
              </a:extLst>
            </p:cNvPr>
            <p:cNvSpPr/>
            <p:nvPr/>
          </p:nvSpPr>
          <p:spPr>
            <a:xfrm rot="3331772" flipH="1">
              <a:off x="7331536" y="611852"/>
              <a:ext cx="619012" cy="488367"/>
            </a:xfrm>
            <a:custGeom>
              <a:avLst/>
              <a:gdLst/>
              <a:ahLst/>
              <a:cxnLst/>
              <a:rect l="l" t="t" r="r" b="b"/>
              <a:pathLst>
                <a:path w="9282" h="7323" extrusionOk="0">
                  <a:moveTo>
                    <a:pt x="2347" y="0"/>
                  </a:moveTo>
                  <a:lnTo>
                    <a:pt x="0" y="4006"/>
                  </a:lnTo>
                  <a:lnTo>
                    <a:pt x="5556" y="6698"/>
                  </a:lnTo>
                  <a:lnTo>
                    <a:pt x="9152" y="7322"/>
                  </a:lnTo>
                  <a:lnTo>
                    <a:pt x="9281" y="6396"/>
                  </a:lnTo>
                  <a:lnTo>
                    <a:pt x="5621" y="5858"/>
                  </a:lnTo>
                  <a:lnTo>
                    <a:pt x="2304" y="3898"/>
                  </a:lnTo>
                  <a:lnTo>
                    <a:pt x="3898" y="11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37">
              <a:extLst>
                <a:ext uri="{FF2B5EF4-FFF2-40B4-BE49-F238E27FC236}">
                  <a16:creationId xmlns:a16="http://schemas.microsoft.com/office/drawing/2014/main" id="{EC63D4A9-8086-D9D7-17F3-0B1CF66B9385}"/>
                </a:ext>
              </a:extLst>
            </p:cNvPr>
            <p:cNvSpPr/>
            <p:nvPr/>
          </p:nvSpPr>
          <p:spPr>
            <a:xfrm rot="3331772" flipH="1">
              <a:off x="7460178" y="331564"/>
              <a:ext cx="623346" cy="425145"/>
            </a:xfrm>
            <a:custGeom>
              <a:avLst/>
              <a:gdLst/>
              <a:ahLst/>
              <a:cxnLst/>
              <a:rect l="l" t="t" r="r" b="b"/>
              <a:pathLst>
                <a:path w="9347" h="6375" extrusionOk="0">
                  <a:moveTo>
                    <a:pt x="2305" y="0"/>
                  </a:moveTo>
                  <a:lnTo>
                    <a:pt x="7042" y="3317"/>
                  </a:lnTo>
                  <a:lnTo>
                    <a:pt x="9346" y="6159"/>
                  </a:lnTo>
                  <a:lnTo>
                    <a:pt x="9002" y="6375"/>
                  </a:lnTo>
                  <a:lnTo>
                    <a:pt x="6676" y="3963"/>
                  </a:lnTo>
                  <a:lnTo>
                    <a:pt x="3360" y="2025"/>
                  </a:lnTo>
                  <a:lnTo>
                    <a:pt x="3338" y="2025"/>
                  </a:lnTo>
                  <a:lnTo>
                    <a:pt x="3015" y="1831"/>
                  </a:lnTo>
                  <a:lnTo>
                    <a:pt x="1422" y="4566"/>
                  </a:lnTo>
                  <a:lnTo>
                    <a:pt x="1" y="394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37">
              <a:extLst>
                <a:ext uri="{FF2B5EF4-FFF2-40B4-BE49-F238E27FC236}">
                  <a16:creationId xmlns:a16="http://schemas.microsoft.com/office/drawing/2014/main" id="{BCA97C25-EBBE-C477-9A12-47653244DA2F}"/>
                </a:ext>
              </a:extLst>
            </p:cNvPr>
            <p:cNvSpPr/>
            <p:nvPr/>
          </p:nvSpPr>
          <p:spPr>
            <a:xfrm rot="3331772" flipH="1">
              <a:off x="7335639" y="617739"/>
              <a:ext cx="588868" cy="472562"/>
            </a:xfrm>
            <a:custGeom>
              <a:avLst/>
              <a:gdLst/>
              <a:ahLst/>
              <a:cxnLst/>
              <a:rect l="l" t="t" r="r" b="b"/>
              <a:pathLst>
                <a:path w="8830" h="7086" extrusionOk="0">
                  <a:moveTo>
                    <a:pt x="1" y="3941"/>
                  </a:moveTo>
                  <a:lnTo>
                    <a:pt x="5212" y="6461"/>
                  </a:lnTo>
                  <a:lnTo>
                    <a:pt x="8808" y="7085"/>
                  </a:lnTo>
                  <a:lnTo>
                    <a:pt x="8830" y="6676"/>
                  </a:lnTo>
                  <a:lnTo>
                    <a:pt x="5600" y="5793"/>
                  </a:lnTo>
                  <a:lnTo>
                    <a:pt x="5277" y="5621"/>
                  </a:lnTo>
                  <a:lnTo>
                    <a:pt x="5277" y="5621"/>
                  </a:lnTo>
                  <a:lnTo>
                    <a:pt x="1960" y="3661"/>
                  </a:lnTo>
                  <a:lnTo>
                    <a:pt x="3554" y="926"/>
                  </a:lnTo>
                  <a:lnTo>
                    <a:pt x="2326"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37">
              <a:extLst>
                <a:ext uri="{FF2B5EF4-FFF2-40B4-BE49-F238E27FC236}">
                  <a16:creationId xmlns:a16="http://schemas.microsoft.com/office/drawing/2014/main" id="{5D63117B-3669-4227-4FBF-7F334F096B35}"/>
                </a:ext>
              </a:extLst>
            </p:cNvPr>
            <p:cNvSpPr/>
            <p:nvPr/>
          </p:nvSpPr>
          <p:spPr>
            <a:xfrm rot="3331772" flipH="1">
              <a:off x="7910830" y="771890"/>
              <a:ext cx="324644" cy="270026"/>
            </a:xfrm>
            <a:custGeom>
              <a:avLst/>
              <a:gdLst/>
              <a:ahLst/>
              <a:cxnLst/>
              <a:rect l="l" t="t" r="r" b="b"/>
              <a:pathLst>
                <a:path w="4868" h="4049" extrusionOk="0">
                  <a:moveTo>
                    <a:pt x="3769" y="4049"/>
                  </a:moveTo>
                  <a:lnTo>
                    <a:pt x="4867" y="2175"/>
                  </a:lnTo>
                  <a:lnTo>
                    <a:pt x="1099" y="0"/>
                  </a:lnTo>
                  <a:lnTo>
                    <a:pt x="0" y="189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37">
              <a:extLst>
                <a:ext uri="{FF2B5EF4-FFF2-40B4-BE49-F238E27FC236}">
                  <a16:creationId xmlns:a16="http://schemas.microsoft.com/office/drawing/2014/main" id="{B3D13EC6-DD3D-BA02-F6D7-C5268F6AE8C6}"/>
                </a:ext>
              </a:extLst>
            </p:cNvPr>
            <p:cNvSpPr/>
            <p:nvPr/>
          </p:nvSpPr>
          <p:spPr>
            <a:xfrm rot="3331772" flipH="1">
              <a:off x="8036047" y="837811"/>
              <a:ext cx="202536" cy="198201"/>
            </a:xfrm>
            <a:custGeom>
              <a:avLst/>
              <a:gdLst/>
              <a:ahLst/>
              <a:cxnLst/>
              <a:rect l="l" t="t" r="r" b="b"/>
              <a:pathLst>
                <a:path w="3037" h="2972" extrusionOk="0">
                  <a:moveTo>
                    <a:pt x="3037" y="1120"/>
                  </a:moveTo>
                  <a:lnTo>
                    <a:pt x="1099" y="0"/>
                  </a:lnTo>
                  <a:lnTo>
                    <a:pt x="0" y="1895"/>
                  </a:lnTo>
                  <a:lnTo>
                    <a:pt x="1895" y="2972"/>
                  </a:lnTo>
                  <a:cubicBezTo>
                    <a:pt x="2520" y="2541"/>
                    <a:pt x="2929" y="1852"/>
                    <a:pt x="3037" y="112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37">
              <a:extLst>
                <a:ext uri="{FF2B5EF4-FFF2-40B4-BE49-F238E27FC236}">
                  <a16:creationId xmlns:a16="http://schemas.microsoft.com/office/drawing/2014/main" id="{C7A3D33A-D35B-E6F2-2E5B-4131D95225E2}"/>
                </a:ext>
              </a:extLst>
            </p:cNvPr>
            <p:cNvSpPr/>
            <p:nvPr/>
          </p:nvSpPr>
          <p:spPr>
            <a:xfrm rot="3331772" flipH="1">
              <a:off x="7767321" y="694060"/>
              <a:ext cx="284431" cy="291566"/>
            </a:xfrm>
            <a:custGeom>
              <a:avLst/>
              <a:gdLst/>
              <a:ahLst/>
              <a:cxnLst/>
              <a:rect l="l" t="t" r="r" b="b"/>
              <a:pathLst>
                <a:path w="4265" h="4372" extrusionOk="0">
                  <a:moveTo>
                    <a:pt x="3942" y="1637"/>
                  </a:moveTo>
                  <a:cubicBezTo>
                    <a:pt x="3446" y="151"/>
                    <a:pt x="1401" y="0"/>
                    <a:pt x="690" y="1400"/>
                  </a:cubicBezTo>
                  <a:cubicBezTo>
                    <a:pt x="1" y="2800"/>
                    <a:pt x="1336" y="4372"/>
                    <a:pt x="2843" y="3876"/>
                  </a:cubicBezTo>
                  <a:cubicBezTo>
                    <a:pt x="3748" y="3553"/>
                    <a:pt x="4265" y="2563"/>
                    <a:pt x="3942" y="16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37">
              <a:extLst>
                <a:ext uri="{FF2B5EF4-FFF2-40B4-BE49-F238E27FC236}">
                  <a16:creationId xmlns:a16="http://schemas.microsoft.com/office/drawing/2014/main" id="{37886E34-C950-16D7-18B6-161D91DF68DB}"/>
                </a:ext>
              </a:extLst>
            </p:cNvPr>
            <p:cNvSpPr/>
            <p:nvPr/>
          </p:nvSpPr>
          <p:spPr>
            <a:xfrm rot="3331772" flipH="1">
              <a:off x="7749472" y="687662"/>
              <a:ext cx="277295" cy="290166"/>
            </a:xfrm>
            <a:custGeom>
              <a:avLst/>
              <a:gdLst/>
              <a:ahLst/>
              <a:cxnLst/>
              <a:rect l="l" t="t" r="r" b="b"/>
              <a:pathLst>
                <a:path w="4158" h="4351" extrusionOk="0">
                  <a:moveTo>
                    <a:pt x="3640" y="1422"/>
                  </a:moveTo>
                  <a:cubicBezTo>
                    <a:pt x="3511" y="1056"/>
                    <a:pt x="3274" y="754"/>
                    <a:pt x="2973" y="539"/>
                  </a:cubicBezTo>
                  <a:cubicBezTo>
                    <a:pt x="2154" y="1"/>
                    <a:pt x="1056" y="237"/>
                    <a:pt x="518" y="1056"/>
                  </a:cubicBezTo>
                  <a:cubicBezTo>
                    <a:pt x="1" y="1874"/>
                    <a:pt x="216" y="2972"/>
                    <a:pt x="1035" y="3489"/>
                  </a:cubicBezTo>
                  <a:cubicBezTo>
                    <a:pt x="2434" y="4351"/>
                    <a:pt x="4157" y="2994"/>
                    <a:pt x="3640" y="14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37">
              <a:extLst>
                <a:ext uri="{FF2B5EF4-FFF2-40B4-BE49-F238E27FC236}">
                  <a16:creationId xmlns:a16="http://schemas.microsoft.com/office/drawing/2014/main" id="{B93504B1-2715-83B7-A6EE-9288C0998E53}"/>
                </a:ext>
              </a:extLst>
            </p:cNvPr>
            <p:cNvSpPr/>
            <p:nvPr/>
          </p:nvSpPr>
          <p:spPr>
            <a:xfrm rot="3331772" flipH="1">
              <a:off x="8774554" y="1149893"/>
              <a:ext cx="527114" cy="528581"/>
            </a:xfrm>
            <a:custGeom>
              <a:avLst/>
              <a:gdLst/>
              <a:ahLst/>
              <a:cxnLst/>
              <a:rect l="l" t="t" r="r" b="b"/>
              <a:pathLst>
                <a:path w="7904" h="7926" extrusionOk="0">
                  <a:moveTo>
                    <a:pt x="3166" y="453"/>
                  </a:moveTo>
                  <a:cubicBezTo>
                    <a:pt x="5104" y="1"/>
                    <a:pt x="7042" y="1228"/>
                    <a:pt x="7472" y="3167"/>
                  </a:cubicBezTo>
                  <a:cubicBezTo>
                    <a:pt x="7903" y="5105"/>
                    <a:pt x="6697" y="7043"/>
                    <a:pt x="4759" y="7473"/>
                  </a:cubicBezTo>
                  <a:cubicBezTo>
                    <a:pt x="2800" y="7926"/>
                    <a:pt x="883" y="6698"/>
                    <a:pt x="452" y="4760"/>
                  </a:cubicBezTo>
                  <a:cubicBezTo>
                    <a:pt x="0" y="2822"/>
                    <a:pt x="1228" y="884"/>
                    <a:pt x="3166" y="4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37">
              <a:extLst>
                <a:ext uri="{FF2B5EF4-FFF2-40B4-BE49-F238E27FC236}">
                  <a16:creationId xmlns:a16="http://schemas.microsoft.com/office/drawing/2014/main" id="{5E2C98E9-1881-3CF4-63E3-065B0CAE8C34}"/>
                </a:ext>
              </a:extLst>
            </p:cNvPr>
            <p:cNvSpPr/>
            <p:nvPr/>
          </p:nvSpPr>
          <p:spPr>
            <a:xfrm rot="3331772" flipH="1">
              <a:off x="8770383" y="1172151"/>
              <a:ext cx="499838" cy="475429"/>
            </a:xfrm>
            <a:custGeom>
              <a:avLst/>
              <a:gdLst/>
              <a:ahLst/>
              <a:cxnLst/>
              <a:rect l="l" t="t" r="r" b="b"/>
              <a:pathLst>
                <a:path w="7495" h="7129" extrusionOk="0">
                  <a:moveTo>
                    <a:pt x="6224" y="969"/>
                  </a:moveTo>
                  <a:cubicBezTo>
                    <a:pt x="6633" y="1422"/>
                    <a:pt x="6913" y="1982"/>
                    <a:pt x="7063" y="2585"/>
                  </a:cubicBezTo>
                  <a:cubicBezTo>
                    <a:pt x="7494" y="4523"/>
                    <a:pt x="6267" y="6461"/>
                    <a:pt x="4329" y="6891"/>
                  </a:cubicBezTo>
                  <a:cubicBezTo>
                    <a:pt x="3252" y="7128"/>
                    <a:pt x="2132" y="6870"/>
                    <a:pt x="1271" y="6181"/>
                  </a:cubicBezTo>
                  <a:cubicBezTo>
                    <a:pt x="862" y="5707"/>
                    <a:pt x="560" y="5147"/>
                    <a:pt x="431" y="4566"/>
                  </a:cubicBezTo>
                  <a:cubicBezTo>
                    <a:pt x="0" y="2606"/>
                    <a:pt x="1206" y="690"/>
                    <a:pt x="3144" y="259"/>
                  </a:cubicBezTo>
                  <a:cubicBezTo>
                    <a:pt x="4221" y="0"/>
                    <a:pt x="5362" y="280"/>
                    <a:pt x="6224" y="9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37">
              <a:extLst>
                <a:ext uri="{FF2B5EF4-FFF2-40B4-BE49-F238E27FC236}">
                  <a16:creationId xmlns:a16="http://schemas.microsoft.com/office/drawing/2014/main" id="{DA9F1310-DF26-6D85-A7CA-79A9428C3260}"/>
                </a:ext>
              </a:extLst>
            </p:cNvPr>
            <p:cNvSpPr/>
            <p:nvPr/>
          </p:nvSpPr>
          <p:spPr>
            <a:xfrm rot="3331772" flipH="1">
              <a:off x="8856178" y="1246629"/>
              <a:ext cx="304504" cy="304504"/>
            </a:xfrm>
            <a:custGeom>
              <a:avLst/>
              <a:gdLst/>
              <a:ahLst/>
              <a:cxnLst/>
              <a:rect l="l" t="t" r="r" b="b"/>
              <a:pathLst>
                <a:path w="4566" h="4566" extrusionOk="0">
                  <a:moveTo>
                    <a:pt x="1831" y="259"/>
                  </a:moveTo>
                  <a:cubicBezTo>
                    <a:pt x="2951" y="1"/>
                    <a:pt x="4070" y="690"/>
                    <a:pt x="4329" y="1831"/>
                  </a:cubicBezTo>
                  <a:cubicBezTo>
                    <a:pt x="4566" y="2951"/>
                    <a:pt x="3877" y="4049"/>
                    <a:pt x="2735" y="4307"/>
                  </a:cubicBezTo>
                  <a:cubicBezTo>
                    <a:pt x="1615" y="4566"/>
                    <a:pt x="517" y="3855"/>
                    <a:pt x="259" y="2735"/>
                  </a:cubicBezTo>
                  <a:cubicBezTo>
                    <a:pt x="0" y="1616"/>
                    <a:pt x="711" y="496"/>
                    <a:pt x="1831" y="2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37">
              <a:extLst>
                <a:ext uri="{FF2B5EF4-FFF2-40B4-BE49-F238E27FC236}">
                  <a16:creationId xmlns:a16="http://schemas.microsoft.com/office/drawing/2014/main" id="{9A9C21E5-938D-09B8-BE0C-54E0C66E0318}"/>
                </a:ext>
              </a:extLst>
            </p:cNvPr>
            <p:cNvSpPr/>
            <p:nvPr/>
          </p:nvSpPr>
          <p:spPr>
            <a:xfrm rot="3331772" flipH="1">
              <a:off x="8885173" y="1261957"/>
              <a:ext cx="305905" cy="304504"/>
            </a:xfrm>
            <a:custGeom>
              <a:avLst/>
              <a:gdLst/>
              <a:ahLst/>
              <a:cxnLst/>
              <a:rect l="l" t="t" r="r" b="b"/>
              <a:pathLst>
                <a:path w="4587" h="4566" extrusionOk="0">
                  <a:moveTo>
                    <a:pt x="1831" y="259"/>
                  </a:moveTo>
                  <a:cubicBezTo>
                    <a:pt x="2950" y="1"/>
                    <a:pt x="4070" y="711"/>
                    <a:pt x="4329" y="1831"/>
                  </a:cubicBezTo>
                  <a:cubicBezTo>
                    <a:pt x="4587" y="2951"/>
                    <a:pt x="3876" y="4071"/>
                    <a:pt x="2757" y="4308"/>
                  </a:cubicBezTo>
                  <a:cubicBezTo>
                    <a:pt x="1637" y="4566"/>
                    <a:pt x="517" y="3855"/>
                    <a:pt x="259" y="2736"/>
                  </a:cubicBezTo>
                  <a:cubicBezTo>
                    <a:pt x="0" y="1616"/>
                    <a:pt x="711" y="496"/>
                    <a:pt x="1831" y="2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37">
              <a:extLst>
                <a:ext uri="{FF2B5EF4-FFF2-40B4-BE49-F238E27FC236}">
                  <a16:creationId xmlns:a16="http://schemas.microsoft.com/office/drawing/2014/main" id="{4014AE35-72DD-D77E-0853-52CBCCC07054}"/>
                </a:ext>
              </a:extLst>
            </p:cNvPr>
            <p:cNvSpPr/>
            <p:nvPr/>
          </p:nvSpPr>
          <p:spPr>
            <a:xfrm rot="3331772" flipH="1">
              <a:off x="8883748" y="1274666"/>
              <a:ext cx="271426" cy="262890"/>
            </a:xfrm>
            <a:custGeom>
              <a:avLst/>
              <a:gdLst/>
              <a:ahLst/>
              <a:cxnLst/>
              <a:rect l="l" t="t" r="r" b="b"/>
              <a:pathLst>
                <a:path w="4070" h="3942" extrusionOk="0">
                  <a:moveTo>
                    <a:pt x="3122" y="216"/>
                  </a:moveTo>
                  <a:cubicBezTo>
                    <a:pt x="3467" y="496"/>
                    <a:pt x="3725" y="905"/>
                    <a:pt x="3812" y="1357"/>
                  </a:cubicBezTo>
                  <a:cubicBezTo>
                    <a:pt x="4070" y="2477"/>
                    <a:pt x="3359" y="3597"/>
                    <a:pt x="2240" y="3834"/>
                  </a:cubicBezTo>
                  <a:cubicBezTo>
                    <a:pt x="1809" y="3941"/>
                    <a:pt x="1357" y="3898"/>
                    <a:pt x="948" y="3704"/>
                  </a:cubicBezTo>
                  <a:cubicBezTo>
                    <a:pt x="581" y="3403"/>
                    <a:pt x="345" y="3015"/>
                    <a:pt x="237" y="2563"/>
                  </a:cubicBezTo>
                  <a:cubicBezTo>
                    <a:pt x="0" y="1443"/>
                    <a:pt x="689" y="345"/>
                    <a:pt x="1809" y="87"/>
                  </a:cubicBezTo>
                  <a:cubicBezTo>
                    <a:pt x="2240" y="0"/>
                    <a:pt x="2713" y="43"/>
                    <a:pt x="3122" y="21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37">
              <a:extLst>
                <a:ext uri="{FF2B5EF4-FFF2-40B4-BE49-F238E27FC236}">
                  <a16:creationId xmlns:a16="http://schemas.microsoft.com/office/drawing/2014/main" id="{0D759ED1-D793-6EA9-78EA-FC23CBB7E8B6}"/>
                </a:ext>
              </a:extLst>
            </p:cNvPr>
            <p:cNvSpPr/>
            <p:nvPr/>
          </p:nvSpPr>
          <p:spPr>
            <a:xfrm rot="3331772" flipH="1">
              <a:off x="8907416" y="1287899"/>
              <a:ext cx="251353" cy="245617"/>
            </a:xfrm>
            <a:custGeom>
              <a:avLst/>
              <a:gdLst/>
              <a:ahLst/>
              <a:cxnLst/>
              <a:rect l="l" t="t" r="r" b="b"/>
              <a:pathLst>
                <a:path w="3769" h="3683" extrusionOk="0">
                  <a:moveTo>
                    <a:pt x="754" y="3510"/>
                  </a:moveTo>
                  <a:cubicBezTo>
                    <a:pt x="496" y="3252"/>
                    <a:pt x="324" y="2929"/>
                    <a:pt x="259" y="2563"/>
                  </a:cubicBezTo>
                  <a:cubicBezTo>
                    <a:pt x="0" y="1443"/>
                    <a:pt x="711" y="345"/>
                    <a:pt x="1831" y="87"/>
                  </a:cubicBezTo>
                  <a:cubicBezTo>
                    <a:pt x="2240" y="0"/>
                    <a:pt x="2649" y="22"/>
                    <a:pt x="3037" y="173"/>
                  </a:cubicBezTo>
                  <a:cubicBezTo>
                    <a:pt x="3274" y="453"/>
                    <a:pt x="3446" y="776"/>
                    <a:pt x="3511" y="1120"/>
                  </a:cubicBezTo>
                  <a:cubicBezTo>
                    <a:pt x="3769" y="2240"/>
                    <a:pt x="3058" y="3338"/>
                    <a:pt x="1939" y="3597"/>
                  </a:cubicBezTo>
                  <a:cubicBezTo>
                    <a:pt x="1551" y="3683"/>
                    <a:pt x="1120" y="3640"/>
                    <a:pt x="754" y="3510"/>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37">
              <a:extLst>
                <a:ext uri="{FF2B5EF4-FFF2-40B4-BE49-F238E27FC236}">
                  <a16:creationId xmlns:a16="http://schemas.microsoft.com/office/drawing/2014/main" id="{B24E3C95-5711-BCDD-BB31-1A045F799849}"/>
                </a:ext>
              </a:extLst>
            </p:cNvPr>
            <p:cNvSpPr/>
            <p:nvPr/>
          </p:nvSpPr>
          <p:spPr>
            <a:xfrm rot="3331772" flipH="1">
              <a:off x="8069427" y="802729"/>
              <a:ext cx="406539" cy="406472"/>
            </a:xfrm>
            <a:custGeom>
              <a:avLst/>
              <a:gdLst/>
              <a:ahLst/>
              <a:cxnLst/>
              <a:rect l="l" t="t" r="r" b="b"/>
              <a:pathLst>
                <a:path w="6096" h="6095" extrusionOk="0">
                  <a:moveTo>
                    <a:pt x="2219" y="453"/>
                  </a:moveTo>
                  <a:cubicBezTo>
                    <a:pt x="3662" y="0"/>
                    <a:pt x="5191" y="797"/>
                    <a:pt x="5643" y="2219"/>
                  </a:cubicBezTo>
                  <a:cubicBezTo>
                    <a:pt x="6095" y="3661"/>
                    <a:pt x="5320" y="5190"/>
                    <a:pt x="3877" y="5642"/>
                  </a:cubicBezTo>
                  <a:cubicBezTo>
                    <a:pt x="2434" y="6095"/>
                    <a:pt x="905" y="5319"/>
                    <a:pt x="453" y="3877"/>
                  </a:cubicBezTo>
                  <a:cubicBezTo>
                    <a:pt x="1" y="2434"/>
                    <a:pt x="776" y="905"/>
                    <a:pt x="2219" y="4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37">
              <a:extLst>
                <a:ext uri="{FF2B5EF4-FFF2-40B4-BE49-F238E27FC236}">
                  <a16:creationId xmlns:a16="http://schemas.microsoft.com/office/drawing/2014/main" id="{37B2E4C3-4DA9-E9D4-8814-22E5B2455E30}"/>
                </a:ext>
              </a:extLst>
            </p:cNvPr>
            <p:cNvSpPr/>
            <p:nvPr/>
          </p:nvSpPr>
          <p:spPr>
            <a:xfrm rot="3331772" flipH="1">
              <a:off x="8067008" y="820259"/>
              <a:ext cx="384998" cy="363391"/>
            </a:xfrm>
            <a:custGeom>
              <a:avLst/>
              <a:gdLst/>
              <a:ahLst/>
              <a:cxnLst/>
              <a:rect l="l" t="t" r="r" b="b"/>
              <a:pathLst>
                <a:path w="5773" h="5449" extrusionOk="0">
                  <a:moveTo>
                    <a:pt x="4588" y="604"/>
                  </a:moveTo>
                  <a:cubicBezTo>
                    <a:pt x="4932" y="927"/>
                    <a:pt x="5191" y="1336"/>
                    <a:pt x="5320" y="1767"/>
                  </a:cubicBezTo>
                  <a:cubicBezTo>
                    <a:pt x="5772" y="3209"/>
                    <a:pt x="4997" y="4738"/>
                    <a:pt x="3554" y="5190"/>
                  </a:cubicBezTo>
                  <a:cubicBezTo>
                    <a:pt x="2757" y="5449"/>
                    <a:pt x="1874" y="5320"/>
                    <a:pt x="1185" y="4846"/>
                  </a:cubicBezTo>
                  <a:cubicBezTo>
                    <a:pt x="841" y="4523"/>
                    <a:pt x="582" y="4114"/>
                    <a:pt x="453" y="3683"/>
                  </a:cubicBezTo>
                  <a:cubicBezTo>
                    <a:pt x="1" y="2240"/>
                    <a:pt x="798" y="711"/>
                    <a:pt x="2219" y="259"/>
                  </a:cubicBezTo>
                  <a:cubicBezTo>
                    <a:pt x="3016" y="1"/>
                    <a:pt x="3899" y="130"/>
                    <a:pt x="4588" y="6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37">
              <a:extLst>
                <a:ext uri="{FF2B5EF4-FFF2-40B4-BE49-F238E27FC236}">
                  <a16:creationId xmlns:a16="http://schemas.microsoft.com/office/drawing/2014/main" id="{4BD896A7-C52C-0382-2EE7-B1CBC4EAEA54}"/>
                </a:ext>
              </a:extLst>
            </p:cNvPr>
            <p:cNvSpPr/>
            <p:nvPr/>
          </p:nvSpPr>
          <p:spPr>
            <a:xfrm rot="3331772" flipH="1">
              <a:off x="8133193" y="873591"/>
              <a:ext cx="235614" cy="237014"/>
            </a:xfrm>
            <a:custGeom>
              <a:avLst/>
              <a:gdLst/>
              <a:ahLst/>
              <a:cxnLst/>
              <a:rect l="l" t="t" r="r" b="b"/>
              <a:pathLst>
                <a:path w="3533" h="3554" extrusionOk="0">
                  <a:moveTo>
                    <a:pt x="1292" y="281"/>
                  </a:moveTo>
                  <a:cubicBezTo>
                    <a:pt x="2111" y="1"/>
                    <a:pt x="2994" y="475"/>
                    <a:pt x="3274" y="1293"/>
                  </a:cubicBezTo>
                  <a:cubicBezTo>
                    <a:pt x="3532" y="2133"/>
                    <a:pt x="3080" y="3016"/>
                    <a:pt x="2240" y="3274"/>
                  </a:cubicBezTo>
                  <a:cubicBezTo>
                    <a:pt x="1400" y="3554"/>
                    <a:pt x="517" y="3080"/>
                    <a:pt x="259" y="2262"/>
                  </a:cubicBezTo>
                  <a:cubicBezTo>
                    <a:pt x="0" y="1422"/>
                    <a:pt x="453" y="539"/>
                    <a:pt x="1292" y="2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37">
              <a:extLst>
                <a:ext uri="{FF2B5EF4-FFF2-40B4-BE49-F238E27FC236}">
                  <a16:creationId xmlns:a16="http://schemas.microsoft.com/office/drawing/2014/main" id="{161F3D75-82CA-7D75-AA99-AAAC6FF61347}"/>
                </a:ext>
              </a:extLst>
            </p:cNvPr>
            <p:cNvSpPr/>
            <p:nvPr/>
          </p:nvSpPr>
          <p:spPr>
            <a:xfrm rot="3331772" flipH="1">
              <a:off x="8153582" y="888572"/>
              <a:ext cx="237014" cy="235614"/>
            </a:xfrm>
            <a:custGeom>
              <a:avLst/>
              <a:gdLst/>
              <a:ahLst/>
              <a:cxnLst/>
              <a:rect l="l" t="t" r="r" b="b"/>
              <a:pathLst>
                <a:path w="3554" h="3533" extrusionOk="0">
                  <a:moveTo>
                    <a:pt x="1292" y="259"/>
                  </a:moveTo>
                  <a:cubicBezTo>
                    <a:pt x="2132" y="1"/>
                    <a:pt x="3015" y="453"/>
                    <a:pt x="3274" y="1271"/>
                  </a:cubicBezTo>
                  <a:cubicBezTo>
                    <a:pt x="3553" y="2111"/>
                    <a:pt x="3080" y="2994"/>
                    <a:pt x="2261" y="3252"/>
                  </a:cubicBezTo>
                  <a:cubicBezTo>
                    <a:pt x="1422" y="3532"/>
                    <a:pt x="539" y="3058"/>
                    <a:pt x="280" y="2240"/>
                  </a:cubicBezTo>
                  <a:cubicBezTo>
                    <a:pt x="0" y="1400"/>
                    <a:pt x="474" y="517"/>
                    <a:pt x="1292" y="2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37">
              <a:extLst>
                <a:ext uri="{FF2B5EF4-FFF2-40B4-BE49-F238E27FC236}">
                  <a16:creationId xmlns:a16="http://schemas.microsoft.com/office/drawing/2014/main" id="{7473ABD5-C893-03A7-B346-D14F6BED58EF}"/>
                </a:ext>
              </a:extLst>
            </p:cNvPr>
            <p:cNvSpPr/>
            <p:nvPr/>
          </p:nvSpPr>
          <p:spPr>
            <a:xfrm rot="3331772" flipH="1">
              <a:off x="8154453" y="898451"/>
              <a:ext cx="211206" cy="201069"/>
            </a:xfrm>
            <a:custGeom>
              <a:avLst/>
              <a:gdLst/>
              <a:ahLst/>
              <a:cxnLst/>
              <a:rect l="l" t="t" r="r" b="b"/>
              <a:pathLst>
                <a:path w="3167" h="3015" extrusionOk="0">
                  <a:moveTo>
                    <a:pt x="2305" y="129"/>
                  </a:moveTo>
                  <a:cubicBezTo>
                    <a:pt x="2585" y="323"/>
                    <a:pt x="2779" y="603"/>
                    <a:pt x="2887" y="926"/>
                  </a:cubicBezTo>
                  <a:cubicBezTo>
                    <a:pt x="3166" y="1766"/>
                    <a:pt x="2693" y="2649"/>
                    <a:pt x="1874" y="2907"/>
                  </a:cubicBezTo>
                  <a:cubicBezTo>
                    <a:pt x="1551" y="3015"/>
                    <a:pt x="1185" y="3015"/>
                    <a:pt x="862" y="2907"/>
                  </a:cubicBezTo>
                  <a:cubicBezTo>
                    <a:pt x="582" y="2692"/>
                    <a:pt x="389" y="2412"/>
                    <a:pt x="281" y="2089"/>
                  </a:cubicBezTo>
                  <a:cubicBezTo>
                    <a:pt x="1" y="1249"/>
                    <a:pt x="475" y="366"/>
                    <a:pt x="1293" y="108"/>
                  </a:cubicBezTo>
                  <a:cubicBezTo>
                    <a:pt x="1616" y="0"/>
                    <a:pt x="1982" y="0"/>
                    <a:pt x="2305" y="12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37">
              <a:extLst>
                <a:ext uri="{FF2B5EF4-FFF2-40B4-BE49-F238E27FC236}">
                  <a16:creationId xmlns:a16="http://schemas.microsoft.com/office/drawing/2014/main" id="{A060B648-7A9D-A905-B0C9-69DE3E182101}"/>
                </a:ext>
              </a:extLst>
            </p:cNvPr>
            <p:cNvSpPr/>
            <p:nvPr/>
          </p:nvSpPr>
          <p:spPr>
            <a:xfrm rot="3331772" flipH="1">
              <a:off x="8172654" y="908033"/>
              <a:ext cx="194000" cy="189598"/>
            </a:xfrm>
            <a:custGeom>
              <a:avLst/>
              <a:gdLst/>
              <a:ahLst/>
              <a:cxnLst/>
              <a:rect l="l" t="t" r="r" b="b"/>
              <a:pathLst>
                <a:path w="2909" h="2843" extrusionOk="0">
                  <a:moveTo>
                    <a:pt x="712" y="2778"/>
                  </a:moveTo>
                  <a:cubicBezTo>
                    <a:pt x="496" y="2584"/>
                    <a:pt x="367" y="2347"/>
                    <a:pt x="281" y="2089"/>
                  </a:cubicBezTo>
                  <a:cubicBezTo>
                    <a:pt x="1" y="1249"/>
                    <a:pt x="475" y="366"/>
                    <a:pt x="1293" y="108"/>
                  </a:cubicBezTo>
                  <a:cubicBezTo>
                    <a:pt x="1594" y="22"/>
                    <a:pt x="1918" y="0"/>
                    <a:pt x="2219" y="86"/>
                  </a:cubicBezTo>
                  <a:cubicBezTo>
                    <a:pt x="2413" y="280"/>
                    <a:pt x="2564" y="517"/>
                    <a:pt x="2650" y="775"/>
                  </a:cubicBezTo>
                  <a:cubicBezTo>
                    <a:pt x="2908" y="1615"/>
                    <a:pt x="2456" y="2498"/>
                    <a:pt x="1616" y="2756"/>
                  </a:cubicBezTo>
                  <a:cubicBezTo>
                    <a:pt x="1315" y="2843"/>
                    <a:pt x="1013" y="2843"/>
                    <a:pt x="712" y="2756"/>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37">
              <a:extLst>
                <a:ext uri="{FF2B5EF4-FFF2-40B4-BE49-F238E27FC236}">
                  <a16:creationId xmlns:a16="http://schemas.microsoft.com/office/drawing/2014/main" id="{892B9F71-17DB-AD1C-E9DA-E9540DAE0B35}"/>
                </a:ext>
              </a:extLst>
            </p:cNvPr>
            <p:cNvSpPr/>
            <p:nvPr/>
          </p:nvSpPr>
          <p:spPr>
            <a:xfrm rot="3331772" flipH="1">
              <a:off x="7807881" y="746340"/>
              <a:ext cx="165257" cy="169525"/>
            </a:xfrm>
            <a:custGeom>
              <a:avLst/>
              <a:gdLst/>
              <a:ahLst/>
              <a:cxnLst/>
              <a:rect l="l" t="t" r="r" b="b"/>
              <a:pathLst>
                <a:path w="2478" h="2542" extrusionOk="0">
                  <a:moveTo>
                    <a:pt x="2305" y="948"/>
                  </a:moveTo>
                  <a:cubicBezTo>
                    <a:pt x="2003" y="87"/>
                    <a:pt x="819" y="1"/>
                    <a:pt x="410" y="819"/>
                  </a:cubicBezTo>
                  <a:cubicBezTo>
                    <a:pt x="1" y="1638"/>
                    <a:pt x="776" y="2542"/>
                    <a:pt x="1659" y="2241"/>
                  </a:cubicBezTo>
                  <a:cubicBezTo>
                    <a:pt x="2197" y="2068"/>
                    <a:pt x="2477" y="1487"/>
                    <a:pt x="2305" y="94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37">
              <a:extLst>
                <a:ext uri="{FF2B5EF4-FFF2-40B4-BE49-F238E27FC236}">
                  <a16:creationId xmlns:a16="http://schemas.microsoft.com/office/drawing/2014/main" id="{181F000E-E772-3CF6-EE93-2A91C014AF93}"/>
                </a:ext>
              </a:extLst>
            </p:cNvPr>
            <p:cNvSpPr/>
            <p:nvPr/>
          </p:nvSpPr>
          <p:spPr>
            <a:xfrm rot="3331772" flipH="1">
              <a:off x="7824901" y="752845"/>
              <a:ext cx="165190" cy="168057"/>
            </a:xfrm>
            <a:custGeom>
              <a:avLst/>
              <a:gdLst/>
              <a:ahLst/>
              <a:cxnLst/>
              <a:rect l="l" t="t" r="r" b="b"/>
              <a:pathLst>
                <a:path w="2477" h="2520" extrusionOk="0">
                  <a:moveTo>
                    <a:pt x="2305" y="948"/>
                  </a:moveTo>
                  <a:cubicBezTo>
                    <a:pt x="2003" y="86"/>
                    <a:pt x="819" y="0"/>
                    <a:pt x="410" y="797"/>
                  </a:cubicBezTo>
                  <a:cubicBezTo>
                    <a:pt x="0" y="1615"/>
                    <a:pt x="776" y="2520"/>
                    <a:pt x="1659" y="2240"/>
                  </a:cubicBezTo>
                  <a:cubicBezTo>
                    <a:pt x="2175" y="2068"/>
                    <a:pt x="2477" y="1486"/>
                    <a:pt x="2305" y="9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37">
              <a:extLst>
                <a:ext uri="{FF2B5EF4-FFF2-40B4-BE49-F238E27FC236}">
                  <a16:creationId xmlns:a16="http://schemas.microsoft.com/office/drawing/2014/main" id="{800771F7-ABBF-0130-E1AE-6448C2A9D0E3}"/>
                </a:ext>
              </a:extLst>
            </p:cNvPr>
            <p:cNvSpPr/>
            <p:nvPr/>
          </p:nvSpPr>
          <p:spPr>
            <a:xfrm rot="3331772" flipH="1">
              <a:off x="7187503" y="401006"/>
              <a:ext cx="393601" cy="410740"/>
            </a:xfrm>
            <a:custGeom>
              <a:avLst/>
              <a:gdLst/>
              <a:ahLst/>
              <a:cxnLst/>
              <a:rect l="l" t="t" r="r" b="b"/>
              <a:pathLst>
                <a:path w="5902" h="6159" extrusionOk="0">
                  <a:moveTo>
                    <a:pt x="4092" y="5276"/>
                  </a:moveTo>
                  <a:cubicBezTo>
                    <a:pt x="2068" y="6159"/>
                    <a:pt x="1" y="4178"/>
                    <a:pt x="798" y="2110"/>
                  </a:cubicBezTo>
                  <a:cubicBezTo>
                    <a:pt x="1573" y="65"/>
                    <a:pt x="4458" y="0"/>
                    <a:pt x="5363" y="2003"/>
                  </a:cubicBezTo>
                  <a:cubicBezTo>
                    <a:pt x="5901" y="3252"/>
                    <a:pt x="5341" y="4716"/>
                    <a:pt x="4092" y="52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37">
              <a:extLst>
                <a:ext uri="{FF2B5EF4-FFF2-40B4-BE49-F238E27FC236}">
                  <a16:creationId xmlns:a16="http://schemas.microsoft.com/office/drawing/2014/main" id="{59E8A149-1D93-8865-DD2F-732CAF1BFA3A}"/>
                </a:ext>
              </a:extLst>
            </p:cNvPr>
            <p:cNvSpPr/>
            <p:nvPr/>
          </p:nvSpPr>
          <p:spPr>
            <a:xfrm rot="3331772" flipH="1">
              <a:off x="7241965" y="454739"/>
              <a:ext cx="285831" cy="297302"/>
            </a:xfrm>
            <a:custGeom>
              <a:avLst/>
              <a:gdLst/>
              <a:ahLst/>
              <a:cxnLst/>
              <a:rect l="l" t="t" r="r" b="b"/>
              <a:pathLst>
                <a:path w="4286" h="4458" extrusionOk="0">
                  <a:moveTo>
                    <a:pt x="2972" y="3812"/>
                  </a:moveTo>
                  <a:cubicBezTo>
                    <a:pt x="1530" y="4458"/>
                    <a:pt x="1" y="3015"/>
                    <a:pt x="582" y="1529"/>
                  </a:cubicBezTo>
                  <a:cubicBezTo>
                    <a:pt x="1163" y="43"/>
                    <a:pt x="3252" y="0"/>
                    <a:pt x="3898" y="1465"/>
                  </a:cubicBezTo>
                  <a:cubicBezTo>
                    <a:pt x="4286" y="2369"/>
                    <a:pt x="3877" y="3424"/>
                    <a:pt x="2972" y="38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37">
              <a:extLst>
                <a:ext uri="{FF2B5EF4-FFF2-40B4-BE49-F238E27FC236}">
                  <a16:creationId xmlns:a16="http://schemas.microsoft.com/office/drawing/2014/main" id="{DCDEDBC7-9A77-9F65-9144-D32907ED4DCD}"/>
                </a:ext>
              </a:extLst>
            </p:cNvPr>
            <p:cNvSpPr/>
            <p:nvPr/>
          </p:nvSpPr>
          <p:spPr>
            <a:xfrm rot="3331772" flipH="1">
              <a:off x="7248660" y="451364"/>
              <a:ext cx="305971" cy="284431"/>
            </a:xfrm>
            <a:custGeom>
              <a:avLst/>
              <a:gdLst/>
              <a:ahLst/>
              <a:cxnLst/>
              <a:rect l="l" t="t" r="r" b="b"/>
              <a:pathLst>
                <a:path w="4588" h="4265" extrusionOk="0">
                  <a:moveTo>
                    <a:pt x="3144" y="4006"/>
                  </a:moveTo>
                  <a:cubicBezTo>
                    <a:pt x="2584" y="4264"/>
                    <a:pt x="1938" y="4200"/>
                    <a:pt x="1422" y="3855"/>
                  </a:cubicBezTo>
                  <a:cubicBezTo>
                    <a:pt x="0" y="2305"/>
                    <a:pt x="1960" y="1"/>
                    <a:pt x="3726" y="1142"/>
                  </a:cubicBezTo>
                  <a:cubicBezTo>
                    <a:pt x="4587" y="2046"/>
                    <a:pt x="4286" y="3532"/>
                    <a:pt x="3144" y="402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37">
              <a:extLst>
                <a:ext uri="{FF2B5EF4-FFF2-40B4-BE49-F238E27FC236}">
                  <a16:creationId xmlns:a16="http://schemas.microsoft.com/office/drawing/2014/main" id="{D4B7701F-A748-9FC5-3CEB-22E6456D5EE6}"/>
                </a:ext>
              </a:extLst>
            </p:cNvPr>
            <p:cNvSpPr/>
            <p:nvPr/>
          </p:nvSpPr>
          <p:spPr>
            <a:xfrm rot="3331772" flipH="1">
              <a:off x="7282561" y="501150"/>
              <a:ext cx="160922" cy="183930"/>
            </a:xfrm>
            <a:custGeom>
              <a:avLst/>
              <a:gdLst/>
              <a:ahLst/>
              <a:cxnLst/>
              <a:rect l="l" t="t" r="r" b="b"/>
              <a:pathLst>
                <a:path w="2413" h="2758" extrusionOk="0">
                  <a:moveTo>
                    <a:pt x="2176" y="1271"/>
                  </a:moveTo>
                  <a:cubicBezTo>
                    <a:pt x="2046" y="2327"/>
                    <a:pt x="754" y="2757"/>
                    <a:pt x="1" y="2004"/>
                  </a:cubicBezTo>
                  <a:cubicBezTo>
                    <a:pt x="151" y="2090"/>
                    <a:pt x="324" y="2133"/>
                    <a:pt x="496" y="2154"/>
                  </a:cubicBezTo>
                  <a:cubicBezTo>
                    <a:pt x="1702" y="2327"/>
                    <a:pt x="2412" y="862"/>
                    <a:pt x="1573" y="1"/>
                  </a:cubicBezTo>
                  <a:cubicBezTo>
                    <a:pt x="2003" y="259"/>
                    <a:pt x="2240" y="755"/>
                    <a:pt x="2176" y="12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1056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59">
          <a:extLst>
            <a:ext uri="{FF2B5EF4-FFF2-40B4-BE49-F238E27FC236}">
              <a16:creationId xmlns:a16="http://schemas.microsoft.com/office/drawing/2014/main" id="{1F43E899-0882-4E57-AD06-92DF31F5E9BA}"/>
            </a:ext>
          </a:extLst>
        </p:cNvPr>
        <p:cNvGrpSpPr/>
        <p:nvPr/>
      </p:nvGrpSpPr>
      <p:grpSpPr>
        <a:xfrm>
          <a:off x="0" y="0"/>
          <a:ext cx="0" cy="0"/>
          <a:chOff x="0" y="0"/>
          <a:chExt cx="0" cy="0"/>
        </a:xfrm>
      </p:grpSpPr>
      <p:sp>
        <p:nvSpPr>
          <p:cNvPr id="13460" name="Google Shape;13460;p35">
            <a:extLst>
              <a:ext uri="{FF2B5EF4-FFF2-40B4-BE49-F238E27FC236}">
                <a16:creationId xmlns:a16="http://schemas.microsoft.com/office/drawing/2014/main" id="{5B45503F-925B-6715-B1F3-E424E77526B6}"/>
              </a:ext>
            </a:extLst>
          </p:cNvPr>
          <p:cNvSpPr/>
          <p:nvPr/>
        </p:nvSpPr>
        <p:spPr>
          <a:xfrm>
            <a:off x="752128" y="1409721"/>
            <a:ext cx="1401300" cy="140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5">
            <a:extLst>
              <a:ext uri="{FF2B5EF4-FFF2-40B4-BE49-F238E27FC236}">
                <a16:creationId xmlns:a16="http://schemas.microsoft.com/office/drawing/2014/main" id="{7998CC61-BA7C-44CA-87EE-5670F6A30A85}"/>
              </a:ext>
            </a:extLst>
          </p:cNvPr>
          <p:cNvSpPr txBox="1">
            <a:spLocks noGrp="1"/>
          </p:cNvSpPr>
          <p:nvPr>
            <p:ph type="title"/>
          </p:nvPr>
        </p:nvSpPr>
        <p:spPr>
          <a:xfrm>
            <a:off x="714675" y="2841500"/>
            <a:ext cx="4435200" cy="14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DH &amp; Calculations</a:t>
            </a:r>
          </a:p>
        </p:txBody>
      </p:sp>
      <p:sp>
        <p:nvSpPr>
          <p:cNvPr id="13462" name="Google Shape;13462;p35">
            <a:extLst>
              <a:ext uri="{FF2B5EF4-FFF2-40B4-BE49-F238E27FC236}">
                <a16:creationId xmlns:a16="http://schemas.microsoft.com/office/drawing/2014/main" id="{3AD7B999-428C-2997-360F-5FA0C34CECBD}"/>
              </a:ext>
            </a:extLst>
          </p:cNvPr>
          <p:cNvSpPr txBox="1">
            <a:spLocks noGrp="1"/>
          </p:cNvSpPr>
          <p:nvPr>
            <p:ph type="title" idx="2"/>
          </p:nvPr>
        </p:nvSpPr>
        <p:spPr>
          <a:xfrm>
            <a:off x="714675" y="1691421"/>
            <a:ext cx="1401300" cy="8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13464" name="Google Shape;13464;p35">
            <a:extLst>
              <a:ext uri="{FF2B5EF4-FFF2-40B4-BE49-F238E27FC236}">
                <a16:creationId xmlns:a16="http://schemas.microsoft.com/office/drawing/2014/main" id="{1C9E37A4-2ECB-3D5D-1C89-893240F263B1}"/>
              </a:ext>
            </a:extLst>
          </p:cNvPr>
          <p:cNvGrpSpPr/>
          <p:nvPr/>
        </p:nvGrpSpPr>
        <p:grpSpPr>
          <a:xfrm>
            <a:off x="5232122" y="-9900"/>
            <a:ext cx="3133064" cy="3297197"/>
            <a:chOff x="5218575" y="-9900"/>
            <a:chExt cx="3451271" cy="3632074"/>
          </a:xfrm>
        </p:grpSpPr>
        <p:sp>
          <p:nvSpPr>
            <p:cNvPr id="13465" name="Google Shape;13465;p35">
              <a:extLst>
                <a:ext uri="{FF2B5EF4-FFF2-40B4-BE49-F238E27FC236}">
                  <a16:creationId xmlns:a16="http://schemas.microsoft.com/office/drawing/2014/main" id="{BFFEAF21-218A-6F09-2CF7-BE7FFB8DB04B}"/>
                </a:ext>
              </a:extLst>
            </p:cNvPr>
            <p:cNvSpPr/>
            <p:nvPr/>
          </p:nvSpPr>
          <p:spPr>
            <a:xfrm>
              <a:off x="5218575" y="3333897"/>
              <a:ext cx="250705" cy="288278"/>
            </a:xfrm>
            <a:custGeom>
              <a:avLst/>
              <a:gdLst/>
              <a:ahLst/>
              <a:cxnLst/>
              <a:rect l="l" t="t" r="r" b="b"/>
              <a:pathLst>
                <a:path w="3016" h="3468" extrusionOk="0">
                  <a:moveTo>
                    <a:pt x="3015" y="841"/>
                  </a:moveTo>
                  <a:lnTo>
                    <a:pt x="1314" y="3468"/>
                  </a:lnTo>
                  <a:lnTo>
                    <a:pt x="1" y="2628"/>
                  </a:lnTo>
                  <a:lnTo>
                    <a:pt x="17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5">
              <a:extLst>
                <a:ext uri="{FF2B5EF4-FFF2-40B4-BE49-F238E27FC236}">
                  <a16:creationId xmlns:a16="http://schemas.microsoft.com/office/drawing/2014/main" id="{438ECB57-3448-C70B-2070-67F5DE53CA29}"/>
                </a:ext>
              </a:extLst>
            </p:cNvPr>
            <p:cNvSpPr/>
            <p:nvPr/>
          </p:nvSpPr>
          <p:spPr>
            <a:xfrm>
              <a:off x="5290146" y="3378701"/>
              <a:ext cx="179134" cy="243473"/>
            </a:xfrm>
            <a:custGeom>
              <a:avLst/>
              <a:gdLst/>
              <a:ahLst/>
              <a:cxnLst/>
              <a:rect l="l" t="t" r="r" b="b"/>
              <a:pathLst>
                <a:path w="2155" h="2929" extrusionOk="0">
                  <a:moveTo>
                    <a:pt x="2154" y="302"/>
                  </a:moveTo>
                  <a:lnTo>
                    <a:pt x="453" y="2929"/>
                  </a:lnTo>
                  <a:lnTo>
                    <a:pt x="1" y="2649"/>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5">
              <a:extLst>
                <a:ext uri="{FF2B5EF4-FFF2-40B4-BE49-F238E27FC236}">
                  <a16:creationId xmlns:a16="http://schemas.microsoft.com/office/drawing/2014/main" id="{EFFF76DD-16C3-CB84-34DA-B9DEC982AA6E}"/>
                </a:ext>
              </a:extLst>
            </p:cNvPr>
            <p:cNvSpPr/>
            <p:nvPr/>
          </p:nvSpPr>
          <p:spPr>
            <a:xfrm>
              <a:off x="5241850" y="3348277"/>
              <a:ext cx="163008" cy="230921"/>
            </a:xfrm>
            <a:custGeom>
              <a:avLst/>
              <a:gdLst/>
              <a:ahLst/>
              <a:cxnLst/>
              <a:rect l="l" t="t" r="r" b="b"/>
              <a:pathLst>
                <a:path w="1961" h="2778" extrusionOk="0">
                  <a:moveTo>
                    <a:pt x="1960" y="151"/>
                  </a:moveTo>
                  <a:lnTo>
                    <a:pt x="237" y="2778"/>
                  </a:lnTo>
                  <a:lnTo>
                    <a:pt x="1" y="2627"/>
                  </a:lnTo>
                  <a:lnTo>
                    <a:pt x="1702"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5">
              <a:extLst>
                <a:ext uri="{FF2B5EF4-FFF2-40B4-BE49-F238E27FC236}">
                  <a16:creationId xmlns:a16="http://schemas.microsoft.com/office/drawing/2014/main" id="{F37464F7-4A33-0F40-C923-E590D381E55D}"/>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5">
              <a:extLst>
                <a:ext uri="{FF2B5EF4-FFF2-40B4-BE49-F238E27FC236}">
                  <a16:creationId xmlns:a16="http://schemas.microsoft.com/office/drawing/2014/main" id="{76DB199B-AF6C-7141-5C69-1C83E332F4A5}"/>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5">
              <a:extLst>
                <a:ext uri="{FF2B5EF4-FFF2-40B4-BE49-F238E27FC236}">
                  <a16:creationId xmlns:a16="http://schemas.microsoft.com/office/drawing/2014/main" id="{1A3B8726-5EAB-8455-C4F9-8672EFCCAD19}"/>
                </a:ext>
              </a:extLst>
            </p:cNvPr>
            <p:cNvSpPr/>
            <p:nvPr/>
          </p:nvSpPr>
          <p:spPr>
            <a:xfrm>
              <a:off x="7287894" y="95752"/>
              <a:ext cx="1143883" cy="2183943"/>
            </a:xfrm>
            <a:custGeom>
              <a:avLst/>
              <a:gdLst/>
              <a:ahLst/>
              <a:cxnLst/>
              <a:rect l="l" t="t" r="r" b="b"/>
              <a:pathLst>
                <a:path w="13761" h="26273" extrusionOk="0">
                  <a:moveTo>
                    <a:pt x="13760" y="26272"/>
                  </a:moveTo>
                  <a:lnTo>
                    <a:pt x="0" y="26272"/>
                  </a:lnTo>
                  <a:lnTo>
                    <a:pt x="0" y="0"/>
                  </a:lnTo>
                  <a:lnTo>
                    <a:pt x="13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5">
              <a:extLst>
                <a:ext uri="{FF2B5EF4-FFF2-40B4-BE49-F238E27FC236}">
                  <a16:creationId xmlns:a16="http://schemas.microsoft.com/office/drawing/2014/main" id="{40436DE9-3906-A1D5-DCF8-E8686AAC4675}"/>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5">
              <a:extLst>
                <a:ext uri="{FF2B5EF4-FFF2-40B4-BE49-F238E27FC236}">
                  <a16:creationId xmlns:a16="http://schemas.microsoft.com/office/drawing/2014/main" id="{16B04280-12E9-9B4E-9BE7-134253EC226A}"/>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5">
              <a:extLst>
                <a:ext uri="{FF2B5EF4-FFF2-40B4-BE49-F238E27FC236}">
                  <a16:creationId xmlns:a16="http://schemas.microsoft.com/office/drawing/2014/main" id="{C44E33AE-5635-0010-820A-94CFFC179BCC}"/>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5">
              <a:extLst>
                <a:ext uri="{FF2B5EF4-FFF2-40B4-BE49-F238E27FC236}">
                  <a16:creationId xmlns:a16="http://schemas.microsoft.com/office/drawing/2014/main" id="{C998323B-3C51-BEE7-189F-693F38F13A7F}"/>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5">
              <a:extLst>
                <a:ext uri="{FF2B5EF4-FFF2-40B4-BE49-F238E27FC236}">
                  <a16:creationId xmlns:a16="http://schemas.microsoft.com/office/drawing/2014/main" id="{282CC917-9085-C4D3-11CC-0A7E00EF580D}"/>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5">
              <a:extLst>
                <a:ext uri="{FF2B5EF4-FFF2-40B4-BE49-F238E27FC236}">
                  <a16:creationId xmlns:a16="http://schemas.microsoft.com/office/drawing/2014/main" id="{D47E7D31-B94A-F62F-7863-6716C601D49A}"/>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5">
              <a:extLst>
                <a:ext uri="{FF2B5EF4-FFF2-40B4-BE49-F238E27FC236}">
                  <a16:creationId xmlns:a16="http://schemas.microsoft.com/office/drawing/2014/main" id="{99CA2241-390D-776B-E5E1-9A1637D17825}"/>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rgbClr val="5EC1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5">
              <a:extLst>
                <a:ext uri="{FF2B5EF4-FFF2-40B4-BE49-F238E27FC236}">
                  <a16:creationId xmlns:a16="http://schemas.microsoft.com/office/drawing/2014/main" id="{A0BCDD76-7300-E7F1-0228-F9F4836B9507}"/>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008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5">
              <a:extLst>
                <a:ext uri="{FF2B5EF4-FFF2-40B4-BE49-F238E27FC236}">
                  <a16:creationId xmlns:a16="http://schemas.microsoft.com/office/drawing/2014/main" id="{CFD01A92-DF6A-D66B-CC54-4215E4A1DC84}"/>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5">
              <a:extLst>
                <a:ext uri="{FF2B5EF4-FFF2-40B4-BE49-F238E27FC236}">
                  <a16:creationId xmlns:a16="http://schemas.microsoft.com/office/drawing/2014/main" id="{37EA8D27-90BD-D73E-2A9F-903750610239}"/>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5">
              <a:extLst>
                <a:ext uri="{FF2B5EF4-FFF2-40B4-BE49-F238E27FC236}">
                  <a16:creationId xmlns:a16="http://schemas.microsoft.com/office/drawing/2014/main" id="{69CCBF30-F5EE-97C9-3E81-3458DBD642F3}"/>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5">
              <a:extLst>
                <a:ext uri="{FF2B5EF4-FFF2-40B4-BE49-F238E27FC236}">
                  <a16:creationId xmlns:a16="http://schemas.microsoft.com/office/drawing/2014/main" id="{1ADFE78B-9B54-A503-1CA9-5D048BA3A500}"/>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5">
              <a:extLst>
                <a:ext uri="{FF2B5EF4-FFF2-40B4-BE49-F238E27FC236}">
                  <a16:creationId xmlns:a16="http://schemas.microsoft.com/office/drawing/2014/main" id="{F1105AA0-14E9-5A1A-0FE1-0076287A4673}"/>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35">
              <a:extLst>
                <a:ext uri="{FF2B5EF4-FFF2-40B4-BE49-F238E27FC236}">
                  <a16:creationId xmlns:a16="http://schemas.microsoft.com/office/drawing/2014/main" id="{36DCB533-CDFE-DD5B-B9EB-209B4B90FDA2}"/>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35">
              <a:extLst>
                <a:ext uri="{FF2B5EF4-FFF2-40B4-BE49-F238E27FC236}">
                  <a16:creationId xmlns:a16="http://schemas.microsoft.com/office/drawing/2014/main" id="{7A1FBB6B-8338-157D-BAAA-BFAAD80EE407}"/>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35">
              <a:extLst>
                <a:ext uri="{FF2B5EF4-FFF2-40B4-BE49-F238E27FC236}">
                  <a16:creationId xmlns:a16="http://schemas.microsoft.com/office/drawing/2014/main" id="{8EBAFB26-6CD3-4EB4-4C89-67A50AF0C070}"/>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35">
              <a:extLst>
                <a:ext uri="{FF2B5EF4-FFF2-40B4-BE49-F238E27FC236}">
                  <a16:creationId xmlns:a16="http://schemas.microsoft.com/office/drawing/2014/main" id="{6FFAC7B6-1FFC-5C84-A1DA-B25B36377B55}"/>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35">
              <a:extLst>
                <a:ext uri="{FF2B5EF4-FFF2-40B4-BE49-F238E27FC236}">
                  <a16:creationId xmlns:a16="http://schemas.microsoft.com/office/drawing/2014/main" id="{CF3ECC28-DCC4-7A1C-9519-511677A92806}"/>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35">
              <a:extLst>
                <a:ext uri="{FF2B5EF4-FFF2-40B4-BE49-F238E27FC236}">
                  <a16:creationId xmlns:a16="http://schemas.microsoft.com/office/drawing/2014/main" id="{5B08FA12-4228-21DB-B364-07E5B40D00F5}"/>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35">
              <a:extLst>
                <a:ext uri="{FF2B5EF4-FFF2-40B4-BE49-F238E27FC236}">
                  <a16:creationId xmlns:a16="http://schemas.microsoft.com/office/drawing/2014/main" id="{096208A0-9FBB-08F8-E0EA-5D7EC36BA1BC}"/>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35">
              <a:extLst>
                <a:ext uri="{FF2B5EF4-FFF2-40B4-BE49-F238E27FC236}">
                  <a16:creationId xmlns:a16="http://schemas.microsoft.com/office/drawing/2014/main" id="{620C6948-9C90-CA1C-0AD8-5225C006D0B7}"/>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35">
              <a:extLst>
                <a:ext uri="{FF2B5EF4-FFF2-40B4-BE49-F238E27FC236}">
                  <a16:creationId xmlns:a16="http://schemas.microsoft.com/office/drawing/2014/main" id="{01D7A094-2A7E-34C6-EB41-8DC3647F6BA4}"/>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35">
              <a:extLst>
                <a:ext uri="{FF2B5EF4-FFF2-40B4-BE49-F238E27FC236}">
                  <a16:creationId xmlns:a16="http://schemas.microsoft.com/office/drawing/2014/main" id="{153A3B68-7198-1A6E-9831-4E4CB4ADFC9B}"/>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35">
              <a:extLst>
                <a:ext uri="{FF2B5EF4-FFF2-40B4-BE49-F238E27FC236}">
                  <a16:creationId xmlns:a16="http://schemas.microsoft.com/office/drawing/2014/main" id="{6F6F8BF6-55EF-CA1C-88F0-3CF8F0C097DB}"/>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35">
              <a:extLst>
                <a:ext uri="{FF2B5EF4-FFF2-40B4-BE49-F238E27FC236}">
                  <a16:creationId xmlns:a16="http://schemas.microsoft.com/office/drawing/2014/main" id="{C68D7CD6-EF0B-A7FB-F39C-EB0C61BB833F}"/>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35">
              <a:extLst>
                <a:ext uri="{FF2B5EF4-FFF2-40B4-BE49-F238E27FC236}">
                  <a16:creationId xmlns:a16="http://schemas.microsoft.com/office/drawing/2014/main" id="{2A9AC400-FC31-5027-9D6C-66EF14B0B439}"/>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35">
              <a:extLst>
                <a:ext uri="{FF2B5EF4-FFF2-40B4-BE49-F238E27FC236}">
                  <a16:creationId xmlns:a16="http://schemas.microsoft.com/office/drawing/2014/main" id="{925CF77B-A1EE-B61E-5D0F-0564FFDC5880}"/>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35">
              <a:extLst>
                <a:ext uri="{FF2B5EF4-FFF2-40B4-BE49-F238E27FC236}">
                  <a16:creationId xmlns:a16="http://schemas.microsoft.com/office/drawing/2014/main" id="{DC746F9B-42B9-A203-F05D-B65F4F42CEA2}"/>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35">
              <a:extLst>
                <a:ext uri="{FF2B5EF4-FFF2-40B4-BE49-F238E27FC236}">
                  <a16:creationId xmlns:a16="http://schemas.microsoft.com/office/drawing/2014/main" id="{9DD7B6E2-AE8F-147E-2822-068F35F05422}"/>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rgbClr val="375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35">
              <a:extLst>
                <a:ext uri="{FF2B5EF4-FFF2-40B4-BE49-F238E27FC236}">
                  <a16:creationId xmlns:a16="http://schemas.microsoft.com/office/drawing/2014/main" id="{6DF6E737-FCFD-3BE1-F6F5-4631FB458004}"/>
                </a:ext>
              </a:extLst>
            </p:cNvPr>
            <p:cNvSpPr/>
            <p:nvPr/>
          </p:nvSpPr>
          <p:spPr>
            <a:xfrm>
              <a:off x="6160134" y="1842796"/>
              <a:ext cx="411801" cy="519199"/>
            </a:xfrm>
            <a:custGeom>
              <a:avLst/>
              <a:gdLst/>
              <a:ahLst/>
              <a:cxnLst/>
              <a:rect l="l" t="t" r="r" b="b"/>
              <a:pathLst>
                <a:path w="4954" h="6246" extrusionOk="0">
                  <a:moveTo>
                    <a:pt x="1" y="5664"/>
                  </a:moveTo>
                  <a:lnTo>
                    <a:pt x="4135" y="1"/>
                  </a:lnTo>
                  <a:lnTo>
                    <a:pt x="4953" y="582"/>
                  </a:lnTo>
                  <a:lnTo>
                    <a:pt x="840" y="6246"/>
                  </a:lnTo>
                  <a:close/>
                </a:path>
              </a:pathLst>
            </a:custGeom>
            <a:solidFill>
              <a:srgbClr val="FDD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35">
              <a:extLst>
                <a:ext uri="{FF2B5EF4-FFF2-40B4-BE49-F238E27FC236}">
                  <a16:creationId xmlns:a16="http://schemas.microsoft.com/office/drawing/2014/main" id="{AEE7465C-688D-6F37-A772-6C51D841D816}"/>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35">
              <a:extLst>
                <a:ext uri="{FF2B5EF4-FFF2-40B4-BE49-F238E27FC236}">
                  <a16:creationId xmlns:a16="http://schemas.microsoft.com/office/drawing/2014/main" id="{8DC5EE20-B256-C596-3B86-42FD4B668D0D}"/>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35">
              <a:extLst>
                <a:ext uri="{FF2B5EF4-FFF2-40B4-BE49-F238E27FC236}">
                  <a16:creationId xmlns:a16="http://schemas.microsoft.com/office/drawing/2014/main" id="{63E49E14-8B7E-14BC-FD7B-6BACD27CAB20}"/>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35">
              <a:extLst>
                <a:ext uri="{FF2B5EF4-FFF2-40B4-BE49-F238E27FC236}">
                  <a16:creationId xmlns:a16="http://schemas.microsoft.com/office/drawing/2014/main" id="{9A67725D-CF75-1838-3F74-4841FFE491EF}"/>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35">
              <a:extLst>
                <a:ext uri="{FF2B5EF4-FFF2-40B4-BE49-F238E27FC236}">
                  <a16:creationId xmlns:a16="http://schemas.microsoft.com/office/drawing/2014/main" id="{A9A74CE9-AAB0-A50A-4370-2BA1065703FC}"/>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35">
              <a:extLst>
                <a:ext uri="{FF2B5EF4-FFF2-40B4-BE49-F238E27FC236}">
                  <a16:creationId xmlns:a16="http://schemas.microsoft.com/office/drawing/2014/main" id="{1C65E043-6980-BBC8-2A15-0BFC6BDC793F}"/>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35">
              <a:extLst>
                <a:ext uri="{FF2B5EF4-FFF2-40B4-BE49-F238E27FC236}">
                  <a16:creationId xmlns:a16="http://schemas.microsoft.com/office/drawing/2014/main" id="{B11FACF0-8C9D-B789-F870-1DE386A26175}"/>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35">
              <a:extLst>
                <a:ext uri="{FF2B5EF4-FFF2-40B4-BE49-F238E27FC236}">
                  <a16:creationId xmlns:a16="http://schemas.microsoft.com/office/drawing/2014/main" id="{931A27B1-CBD7-2619-00C1-8B7F4F783DA3}"/>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rgbClr val="FCB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35">
              <a:extLst>
                <a:ext uri="{FF2B5EF4-FFF2-40B4-BE49-F238E27FC236}">
                  <a16:creationId xmlns:a16="http://schemas.microsoft.com/office/drawing/2014/main" id="{371DA0A3-E164-477E-2A78-415591293BAA}"/>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35">
              <a:extLst>
                <a:ext uri="{FF2B5EF4-FFF2-40B4-BE49-F238E27FC236}">
                  <a16:creationId xmlns:a16="http://schemas.microsoft.com/office/drawing/2014/main" id="{F4FA097D-ED99-0B7D-4C77-B839BCD08B75}"/>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35">
              <a:extLst>
                <a:ext uri="{FF2B5EF4-FFF2-40B4-BE49-F238E27FC236}">
                  <a16:creationId xmlns:a16="http://schemas.microsoft.com/office/drawing/2014/main" id="{9609BF79-DB71-AE9B-DACF-1CE9AE96B247}"/>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35">
              <a:extLst>
                <a:ext uri="{FF2B5EF4-FFF2-40B4-BE49-F238E27FC236}">
                  <a16:creationId xmlns:a16="http://schemas.microsoft.com/office/drawing/2014/main" id="{B4CAD6A0-CF3F-D2BF-E74C-40525EBC3F44}"/>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35">
              <a:extLst>
                <a:ext uri="{FF2B5EF4-FFF2-40B4-BE49-F238E27FC236}">
                  <a16:creationId xmlns:a16="http://schemas.microsoft.com/office/drawing/2014/main" id="{A835072F-F9B2-BBC0-BA39-8069C29366A3}"/>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35">
              <a:extLst>
                <a:ext uri="{FF2B5EF4-FFF2-40B4-BE49-F238E27FC236}">
                  <a16:creationId xmlns:a16="http://schemas.microsoft.com/office/drawing/2014/main" id="{6DC5DCFD-D31F-F745-FC4C-A88FEA0A10E0}"/>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9CB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35">
              <a:extLst>
                <a:ext uri="{FF2B5EF4-FFF2-40B4-BE49-F238E27FC236}">
                  <a16:creationId xmlns:a16="http://schemas.microsoft.com/office/drawing/2014/main" id="{7E1C706C-92AC-47C3-22E1-185DCEA3AE5B}"/>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rgbClr val="BDC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35">
              <a:extLst>
                <a:ext uri="{FF2B5EF4-FFF2-40B4-BE49-F238E27FC236}">
                  <a16:creationId xmlns:a16="http://schemas.microsoft.com/office/drawing/2014/main" id="{57E0D68F-BB29-B219-2EC6-B8E579674B27}"/>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35">
              <a:extLst>
                <a:ext uri="{FF2B5EF4-FFF2-40B4-BE49-F238E27FC236}">
                  <a16:creationId xmlns:a16="http://schemas.microsoft.com/office/drawing/2014/main" id="{78B43FA7-9E15-1881-3A1D-2E06501D1F40}"/>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35">
              <a:extLst>
                <a:ext uri="{FF2B5EF4-FFF2-40B4-BE49-F238E27FC236}">
                  <a16:creationId xmlns:a16="http://schemas.microsoft.com/office/drawing/2014/main" id="{3DE59847-D239-C023-51E5-F8E261E736C6}"/>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35">
              <a:extLst>
                <a:ext uri="{FF2B5EF4-FFF2-40B4-BE49-F238E27FC236}">
                  <a16:creationId xmlns:a16="http://schemas.microsoft.com/office/drawing/2014/main" id="{166AD2AA-9416-F981-F353-F613C60E2A8D}"/>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35">
              <a:extLst>
                <a:ext uri="{FF2B5EF4-FFF2-40B4-BE49-F238E27FC236}">
                  <a16:creationId xmlns:a16="http://schemas.microsoft.com/office/drawing/2014/main" id="{7B8508A6-D858-9254-1BE2-4638DD7194BC}"/>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35">
              <a:extLst>
                <a:ext uri="{FF2B5EF4-FFF2-40B4-BE49-F238E27FC236}">
                  <a16:creationId xmlns:a16="http://schemas.microsoft.com/office/drawing/2014/main" id="{66D2FA63-F69C-5250-8395-BC6E13F8431B}"/>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35">
              <a:extLst>
                <a:ext uri="{FF2B5EF4-FFF2-40B4-BE49-F238E27FC236}">
                  <a16:creationId xmlns:a16="http://schemas.microsoft.com/office/drawing/2014/main" id="{0DB4AE9E-948C-BDDE-2D8C-ABAB304440A1}"/>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35">
              <a:extLst>
                <a:ext uri="{FF2B5EF4-FFF2-40B4-BE49-F238E27FC236}">
                  <a16:creationId xmlns:a16="http://schemas.microsoft.com/office/drawing/2014/main" id="{D340CACD-8688-75D6-398E-E807A0C334AC}"/>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35">
              <a:extLst>
                <a:ext uri="{FF2B5EF4-FFF2-40B4-BE49-F238E27FC236}">
                  <a16:creationId xmlns:a16="http://schemas.microsoft.com/office/drawing/2014/main" id="{0E189462-DF81-E44F-3B7A-1F6E78F185C6}"/>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35">
              <a:extLst>
                <a:ext uri="{FF2B5EF4-FFF2-40B4-BE49-F238E27FC236}">
                  <a16:creationId xmlns:a16="http://schemas.microsoft.com/office/drawing/2014/main" id="{F6AE5871-E62C-0EC7-E03C-E9F92338AE8D}"/>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35">
              <a:extLst>
                <a:ext uri="{FF2B5EF4-FFF2-40B4-BE49-F238E27FC236}">
                  <a16:creationId xmlns:a16="http://schemas.microsoft.com/office/drawing/2014/main" id="{147F2B0A-55B4-F46F-FB21-9BFD8AEC0008}"/>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rgbClr val="D6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35">
              <a:extLst>
                <a:ext uri="{FF2B5EF4-FFF2-40B4-BE49-F238E27FC236}">
                  <a16:creationId xmlns:a16="http://schemas.microsoft.com/office/drawing/2014/main" id="{C9F346CA-83E5-A6B8-D9A1-5A8DF4733EA8}"/>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A5B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35">
              <a:extLst>
                <a:ext uri="{FF2B5EF4-FFF2-40B4-BE49-F238E27FC236}">
                  <a16:creationId xmlns:a16="http://schemas.microsoft.com/office/drawing/2014/main" id="{7E8F389A-5202-7152-8EB0-4AE571673B6F}"/>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35">
              <a:extLst>
                <a:ext uri="{FF2B5EF4-FFF2-40B4-BE49-F238E27FC236}">
                  <a16:creationId xmlns:a16="http://schemas.microsoft.com/office/drawing/2014/main" id="{855F681D-95CF-2FE8-1B69-7CE8CBC84FE9}"/>
                </a:ext>
              </a:extLst>
            </p:cNvPr>
            <p:cNvSpPr/>
            <p:nvPr/>
          </p:nvSpPr>
          <p:spPr>
            <a:xfrm>
              <a:off x="5372523" y="2875627"/>
              <a:ext cx="553197" cy="519199"/>
            </a:xfrm>
            <a:custGeom>
              <a:avLst/>
              <a:gdLst/>
              <a:ahLst/>
              <a:cxnLst/>
              <a:rect l="l" t="t" r="r" b="b"/>
              <a:pathLst>
                <a:path w="6655" h="6246" extrusionOk="0">
                  <a:moveTo>
                    <a:pt x="6655" y="1"/>
                  </a:moveTo>
                  <a:lnTo>
                    <a:pt x="3101" y="4265"/>
                  </a:lnTo>
                  <a:lnTo>
                    <a:pt x="173" y="6246"/>
                  </a:lnTo>
                  <a:lnTo>
                    <a:pt x="1" y="5901"/>
                  </a:lnTo>
                  <a:lnTo>
                    <a:pt x="2499" y="3856"/>
                  </a:lnTo>
                  <a:lnTo>
                    <a:pt x="2692" y="3576"/>
                  </a:lnTo>
                  <a:lnTo>
                    <a:pt x="2714" y="3554"/>
                  </a:lnTo>
                  <a:lnTo>
                    <a:pt x="4846" y="53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35">
              <a:extLst>
                <a:ext uri="{FF2B5EF4-FFF2-40B4-BE49-F238E27FC236}">
                  <a16:creationId xmlns:a16="http://schemas.microsoft.com/office/drawing/2014/main" id="{6207ADF1-2E1C-4809-45BC-20DD5E7EEB30}"/>
                </a:ext>
              </a:extLst>
            </p:cNvPr>
            <p:cNvSpPr/>
            <p:nvPr/>
          </p:nvSpPr>
          <p:spPr>
            <a:xfrm>
              <a:off x="5383246" y="2904305"/>
              <a:ext cx="519199" cy="490521"/>
            </a:xfrm>
            <a:custGeom>
              <a:avLst/>
              <a:gdLst/>
              <a:ahLst/>
              <a:cxnLst/>
              <a:rect l="l" t="t" r="r" b="b"/>
              <a:pathLst>
                <a:path w="6246" h="5901" extrusionOk="0">
                  <a:moveTo>
                    <a:pt x="6246" y="1"/>
                  </a:moveTo>
                  <a:lnTo>
                    <a:pt x="2972" y="3920"/>
                  </a:lnTo>
                  <a:lnTo>
                    <a:pt x="44" y="5901"/>
                  </a:lnTo>
                  <a:lnTo>
                    <a:pt x="1" y="5836"/>
                  </a:lnTo>
                  <a:lnTo>
                    <a:pt x="2477" y="3791"/>
                  </a:lnTo>
                  <a:lnTo>
                    <a:pt x="2693" y="3511"/>
                  </a:lnTo>
                  <a:lnTo>
                    <a:pt x="2693" y="3489"/>
                  </a:lnTo>
                  <a:lnTo>
                    <a:pt x="4889" y="388"/>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35">
              <a:extLst>
                <a:ext uri="{FF2B5EF4-FFF2-40B4-BE49-F238E27FC236}">
                  <a16:creationId xmlns:a16="http://schemas.microsoft.com/office/drawing/2014/main" id="{7ACB9BDE-43DA-6830-8A61-9FEB474AA188}"/>
                </a:ext>
              </a:extLst>
            </p:cNvPr>
            <p:cNvSpPr/>
            <p:nvPr/>
          </p:nvSpPr>
          <p:spPr>
            <a:xfrm>
              <a:off x="7287894" y="95740"/>
              <a:ext cx="1014943" cy="2183943"/>
            </a:xfrm>
            <a:custGeom>
              <a:avLst/>
              <a:gdLst/>
              <a:ahLst/>
              <a:cxnLst/>
              <a:rect l="l" t="t" r="r" b="b"/>
              <a:pathLst>
                <a:path w="13761" h="26273" extrusionOk="0">
                  <a:moveTo>
                    <a:pt x="13760" y="26272"/>
                  </a:moveTo>
                  <a:lnTo>
                    <a:pt x="0" y="26272"/>
                  </a:lnTo>
                  <a:lnTo>
                    <a:pt x="0" y="0"/>
                  </a:lnTo>
                  <a:lnTo>
                    <a:pt x="13760"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35">
              <a:extLst>
                <a:ext uri="{FF2B5EF4-FFF2-40B4-BE49-F238E27FC236}">
                  <a16:creationId xmlns:a16="http://schemas.microsoft.com/office/drawing/2014/main" id="{B34FCAE5-98F8-986C-8358-9BCFB555ECB9}"/>
                </a:ext>
              </a:extLst>
            </p:cNvPr>
            <p:cNvSpPr/>
            <p:nvPr/>
          </p:nvSpPr>
          <p:spPr>
            <a:xfrm>
              <a:off x="7287894" y="95752"/>
              <a:ext cx="1014956" cy="2080120"/>
            </a:xfrm>
            <a:custGeom>
              <a:avLst/>
              <a:gdLst/>
              <a:ahLst/>
              <a:cxnLst/>
              <a:rect l="l" t="t" r="r" b="b"/>
              <a:pathLst>
                <a:path w="12210" h="25024" extrusionOk="0">
                  <a:moveTo>
                    <a:pt x="0" y="25023"/>
                  </a:moveTo>
                  <a:lnTo>
                    <a:pt x="0" y="0"/>
                  </a:lnTo>
                  <a:lnTo>
                    <a:pt x="12210" y="0"/>
                  </a:lnTo>
                  <a:lnTo>
                    <a:pt x="12210" y="250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35">
              <a:extLst>
                <a:ext uri="{FF2B5EF4-FFF2-40B4-BE49-F238E27FC236}">
                  <a16:creationId xmlns:a16="http://schemas.microsoft.com/office/drawing/2014/main" id="{653CE9B7-3506-C5AB-070B-FE7F8B5E9189}"/>
                </a:ext>
              </a:extLst>
            </p:cNvPr>
            <p:cNvSpPr/>
            <p:nvPr/>
          </p:nvSpPr>
          <p:spPr>
            <a:xfrm>
              <a:off x="7409589" y="95752"/>
              <a:ext cx="893261" cy="2080120"/>
            </a:xfrm>
            <a:custGeom>
              <a:avLst/>
              <a:gdLst/>
              <a:ahLst/>
              <a:cxnLst/>
              <a:rect l="l" t="t" r="r" b="b"/>
              <a:pathLst>
                <a:path w="10746" h="25024" extrusionOk="0">
                  <a:moveTo>
                    <a:pt x="0" y="0"/>
                  </a:moveTo>
                  <a:lnTo>
                    <a:pt x="10746" y="0"/>
                  </a:lnTo>
                  <a:lnTo>
                    <a:pt x="10746" y="25023"/>
                  </a:lnTo>
                  <a:lnTo>
                    <a:pt x="0" y="2502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35">
              <a:extLst>
                <a:ext uri="{FF2B5EF4-FFF2-40B4-BE49-F238E27FC236}">
                  <a16:creationId xmlns:a16="http://schemas.microsoft.com/office/drawing/2014/main" id="{7A641051-C85E-7E67-02FA-394C7AE5AB51}"/>
                </a:ext>
              </a:extLst>
            </p:cNvPr>
            <p:cNvSpPr/>
            <p:nvPr/>
          </p:nvSpPr>
          <p:spPr>
            <a:xfrm>
              <a:off x="6553981" y="1459755"/>
              <a:ext cx="1297831" cy="1099162"/>
            </a:xfrm>
            <a:custGeom>
              <a:avLst/>
              <a:gdLst/>
              <a:ahLst/>
              <a:cxnLst/>
              <a:rect l="l" t="t" r="r" b="b"/>
              <a:pathLst>
                <a:path w="15613" h="13223" extrusionOk="0">
                  <a:moveTo>
                    <a:pt x="0" y="5384"/>
                  </a:moveTo>
                  <a:lnTo>
                    <a:pt x="3403" y="0"/>
                  </a:lnTo>
                  <a:lnTo>
                    <a:pt x="15612" y="7839"/>
                  </a:lnTo>
                  <a:lnTo>
                    <a:pt x="12188" y="132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35">
              <a:extLst>
                <a:ext uri="{FF2B5EF4-FFF2-40B4-BE49-F238E27FC236}">
                  <a16:creationId xmlns:a16="http://schemas.microsoft.com/office/drawing/2014/main" id="{5D4E6EED-1E80-9B75-9125-493EF64C6CD3}"/>
                </a:ext>
              </a:extLst>
            </p:cNvPr>
            <p:cNvSpPr/>
            <p:nvPr/>
          </p:nvSpPr>
          <p:spPr>
            <a:xfrm>
              <a:off x="6564704" y="1533154"/>
              <a:ext cx="1244132" cy="1025763"/>
            </a:xfrm>
            <a:custGeom>
              <a:avLst/>
              <a:gdLst/>
              <a:ahLst/>
              <a:cxnLst/>
              <a:rect l="l" t="t" r="r" b="b"/>
              <a:pathLst>
                <a:path w="14967" h="12340" extrusionOk="0">
                  <a:moveTo>
                    <a:pt x="14967" y="7731"/>
                  </a:moveTo>
                  <a:lnTo>
                    <a:pt x="12059" y="12339"/>
                  </a:lnTo>
                  <a:lnTo>
                    <a:pt x="0" y="4587"/>
                  </a:lnTo>
                  <a:lnTo>
                    <a:pt x="2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35">
              <a:extLst>
                <a:ext uri="{FF2B5EF4-FFF2-40B4-BE49-F238E27FC236}">
                  <a16:creationId xmlns:a16="http://schemas.microsoft.com/office/drawing/2014/main" id="{C38AA507-0385-4080-1A46-1A790F25DAA5}"/>
                </a:ext>
              </a:extLst>
            </p:cNvPr>
            <p:cNvSpPr/>
            <p:nvPr/>
          </p:nvSpPr>
          <p:spPr>
            <a:xfrm>
              <a:off x="6604106" y="1533154"/>
              <a:ext cx="1202985" cy="961341"/>
            </a:xfrm>
            <a:custGeom>
              <a:avLst/>
              <a:gdLst/>
              <a:ahLst/>
              <a:cxnLst/>
              <a:rect l="l" t="t" r="r" b="b"/>
              <a:pathLst>
                <a:path w="14472" h="11565" extrusionOk="0">
                  <a:moveTo>
                    <a:pt x="0" y="3833"/>
                  </a:moveTo>
                  <a:lnTo>
                    <a:pt x="2433" y="0"/>
                  </a:lnTo>
                  <a:lnTo>
                    <a:pt x="14471" y="7710"/>
                  </a:lnTo>
                  <a:lnTo>
                    <a:pt x="12038" y="11564"/>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35">
              <a:extLst>
                <a:ext uri="{FF2B5EF4-FFF2-40B4-BE49-F238E27FC236}">
                  <a16:creationId xmlns:a16="http://schemas.microsoft.com/office/drawing/2014/main" id="{3EC56B8A-F39D-992B-91CD-EE8F8B66C3A6}"/>
                </a:ext>
              </a:extLst>
            </p:cNvPr>
            <p:cNvSpPr/>
            <p:nvPr/>
          </p:nvSpPr>
          <p:spPr>
            <a:xfrm>
              <a:off x="5939935" y="1624426"/>
              <a:ext cx="853943" cy="955938"/>
            </a:xfrm>
            <a:custGeom>
              <a:avLst/>
              <a:gdLst/>
              <a:ahLst/>
              <a:cxnLst/>
              <a:rect l="l" t="t" r="r" b="b"/>
              <a:pathLst>
                <a:path w="10273" h="11500" extrusionOk="0">
                  <a:moveTo>
                    <a:pt x="3942" y="11500"/>
                  </a:moveTo>
                  <a:lnTo>
                    <a:pt x="1" y="8679"/>
                  </a:lnTo>
                  <a:lnTo>
                    <a:pt x="6332" y="1"/>
                  </a:lnTo>
                  <a:lnTo>
                    <a:pt x="10273" y="28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35">
              <a:extLst>
                <a:ext uri="{FF2B5EF4-FFF2-40B4-BE49-F238E27FC236}">
                  <a16:creationId xmlns:a16="http://schemas.microsoft.com/office/drawing/2014/main" id="{5EB861D0-3AD8-CF53-772B-D4BBA39BF34D}"/>
                </a:ext>
              </a:extLst>
            </p:cNvPr>
            <p:cNvSpPr/>
            <p:nvPr/>
          </p:nvSpPr>
          <p:spPr>
            <a:xfrm>
              <a:off x="5939935" y="1624426"/>
              <a:ext cx="802073" cy="918365"/>
            </a:xfrm>
            <a:custGeom>
              <a:avLst/>
              <a:gdLst/>
              <a:ahLst/>
              <a:cxnLst/>
              <a:rect l="l" t="t" r="r" b="b"/>
              <a:pathLst>
                <a:path w="9649" h="11048" extrusionOk="0">
                  <a:moveTo>
                    <a:pt x="1" y="8679"/>
                  </a:moveTo>
                  <a:lnTo>
                    <a:pt x="6332" y="1"/>
                  </a:lnTo>
                  <a:lnTo>
                    <a:pt x="9648" y="2348"/>
                  </a:lnTo>
                  <a:lnTo>
                    <a:pt x="3317" y="1104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35">
              <a:extLst>
                <a:ext uri="{FF2B5EF4-FFF2-40B4-BE49-F238E27FC236}">
                  <a16:creationId xmlns:a16="http://schemas.microsoft.com/office/drawing/2014/main" id="{E47D619C-B391-A9E0-92AA-0EF1932734B1}"/>
                </a:ext>
              </a:extLst>
            </p:cNvPr>
            <p:cNvSpPr/>
            <p:nvPr/>
          </p:nvSpPr>
          <p:spPr>
            <a:xfrm>
              <a:off x="5984740" y="1692422"/>
              <a:ext cx="732165" cy="850369"/>
            </a:xfrm>
            <a:custGeom>
              <a:avLst/>
              <a:gdLst/>
              <a:ahLst/>
              <a:cxnLst/>
              <a:rect l="l" t="t" r="r" b="b"/>
              <a:pathLst>
                <a:path w="8808" h="10230" extrusionOk="0">
                  <a:moveTo>
                    <a:pt x="8808" y="1960"/>
                  </a:moveTo>
                  <a:lnTo>
                    <a:pt x="2778" y="10230"/>
                  </a:lnTo>
                  <a:lnTo>
                    <a:pt x="0" y="8248"/>
                  </a:lnTo>
                  <a:lnTo>
                    <a:pt x="6030" y="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35">
              <a:extLst>
                <a:ext uri="{FF2B5EF4-FFF2-40B4-BE49-F238E27FC236}">
                  <a16:creationId xmlns:a16="http://schemas.microsoft.com/office/drawing/2014/main" id="{3DA735B6-46B3-9616-0382-D17031771AFE}"/>
                </a:ext>
              </a:extLst>
            </p:cNvPr>
            <p:cNvSpPr/>
            <p:nvPr/>
          </p:nvSpPr>
          <p:spPr>
            <a:xfrm>
              <a:off x="5313421" y="2687681"/>
              <a:ext cx="569323" cy="699996"/>
            </a:xfrm>
            <a:custGeom>
              <a:avLst/>
              <a:gdLst/>
              <a:ahLst/>
              <a:cxnLst/>
              <a:rect l="l" t="t" r="r" b="b"/>
              <a:pathLst>
                <a:path w="6849" h="8421" extrusionOk="0">
                  <a:moveTo>
                    <a:pt x="2886" y="1"/>
                  </a:moveTo>
                  <a:lnTo>
                    <a:pt x="195" y="4437"/>
                  </a:lnTo>
                  <a:lnTo>
                    <a:pt x="1" y="8356"/>
                  </a:lnTo>
                  <a:lnTo>
                    <a:pt x="367" y="8421"/>
                  </a:lnTo>
                  <a:lnTo>
                    <a:pt x="776" y="4868"/>
                  </a:lnTo>
                  <a:lnTo>
                    <a:pt x="3123" y="1551"/>
                  </a:lnTo>
                  <a:lnTo>
                    <a:pt x="5600" y="3317"/>
                  </a:lnTo>
                  <a:lnTo>
                    <a:pt x="6849" y="10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35">
              <a:extLst>
                <a:ext uri="{FF2B5EF4-FFF2-40B4-BE49-F238E27FC236}">
                  <a16:creationId xmlns:a16="http://schemas.microsoft.com/office/drawing/2014/main" id="{FE038EB1-7C70-CE27-6265-22E76C585562}"/>
                </a:ext>
              </a:extLst>
            </p:cNvPr>
            <p:cNvSpPr/>
            <p:nvPr/>
          </p:nvSpPr>
          <p:spPr>
            <a:xfrm>
              <a:off x="5436945" y="2789759"/>
              <a:ext cx="633745" cy="701741"/>
            </a:xfrm>
            <a:custGeom>
              <a:avLst/>
              <a:gdLst/>
              <a:ahLst/>
              <a:cxnLst/>
              <a:rect l="l" t="t" r="r" b="b"/>
              <a:pathLst>
                <a:path w="7624" h="8442" extrusionOk="0">
                  <a:moveTo>
                    <a:pt x="7624" y="3166"/>
                  </a:moveTo>
                  <a:lnTo>
                    <a:pt x="4265" y="7171"/>
                  </a:lnTo>
                  <a:lnTo>
                    <a:pt x="173" y="8442"/>
                  </a:lnTo>
                  <a:lnTo>
                    <a:pt x="1" y="8097"/>
                  </a:lnTo>
                  <a:lnTo>
                    <a:pt x="3662" y="6762"/>
                  </a:lnTo>
                  <a:lnTo>
                    <a:pt x="3855" y="6482"/>
                  </a:lnTo>
                  <a:lnTo>
                    <a:pt x="3877" y="6461"/>
                  </a:lnTo>
                  <a:lnTo>
                    <a:pt x="6009" y="3446"/>
                  </a:lnTo>
                  <a:lnTo>
                    <a:pt x="3511" y="1702"/>
                  </a:lnTo>
                  <a:lnTo>
                    <a:pt x="5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35">
              <a:extLst>
                <a:ext uri="{FF2B5EF4-FFF2-40B4-BE49-F238E27FC236}">
                  <a16:creationId xmlns:a16="http://schemas.microsoft.com/office/drawing/2014/main" id="{E36A460F-D461-E8C1-8CBF-0FAAA601D25E}"/>
                </a:ext>
              </a:extLst>
            </p:cNvPr>
            <p:cNvSpPr/>
            <p:nvPr/>
          </p:nvSpPr>
          <p:spPr>
            <a:xfrm>
              <a:off x="5782413" y="2478288"/>
              <a:ext cx="345551" cy="383123"/>
            </a:xfrm>
            <a:custGeom>
              <a:avLst/>
              <a:gdLst/>
              <a:ahLst/>
              <a:cxnLst/>
              <a:rect l="l" t="t" r="r" b="b"/>
              <a:pathLst>
                <a:path w="4157" h="4609" extrusionOk="0">
                  <a:moveTo>
                    <a:pt x="1702" y="4609"/>
                  </a:moveTo>
                  <a:lnTo>
                    <a:pt x="1" y="3381"/>
                  </a:lnTo>
                  <a:lnTo>
                    <a:pt x="2434" y="0"/>
                  </a:lnTo>
                  <a:lnTo>
                    <a:pt x="4157" y="12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35">
              <a:extLst>
                <a:ext uri="{FF2B5EF4-FFF2-40B4-BE49-F238E27FC236}">
                  <a16:creationId xmlns:a16="http://schemas.microsoft.com/office/drawing/2014/main" id="{AD05CAEE-D98A-DBB2-5390-542090446719}"/>
                </a:ext>
              </a:extLst>
            </p:cNvPr>
            <p:cNvSpPr/>
            <p:nvPr/>
          </p:nvSpPr>
          <p:spPr>
            <a:xfrm>
              <a:off x="7262790" y="1620851"/>
              <a:ext cx="1192262" cy="1194008"/>
            </a:xfrm>
            <a:custGeom>
              <a:avLst/>
              <a:gdLst/>
              <a:ahLst/>
              <a:cxnLst/>
              <a:rect l="l" t="t" r="r" b="b"/>
              <a:pathLst>
                <a:path w="14343" h="14364" extrusionOk="0">
                  <a:moveTo>
                    <a:pt x="7172" y="0"/>
                  </a:moveTo>
                  <a:cubicBezTo>
                    <a:pt x="11134" y="22"/>
                    <a:pt x="14342" y="3231"/>
                    <a:pt x="14342" y="7193"/>
                  </a:cubicBezTo>
                  <a:cubicBezTo>
                    <a:pt x="14342" y="11155"/>
                    <a:pt x="11134" y="14364"/>
                    <a:pt x="7172" y="14364"/>
                  </a:cubicBezTo>
                  <a:cubicBezTo>
                    <a:pt x="3209" y="14364"/>
                    <a:pt x="1" y="11155"/>
                    <a:pt x="1" y="7193"/>
                  </a:cubicBezTo>
                  <a:cubicBezTo>
                    <a:pt x="1" y="3231"/>
                    <a:pt x="3209" y="0"/>
                    <a:pt x="7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35">
              <a:extLst>
                <a:ext uri="{FF2B5EF4-FFF2-40B4-BE49-F238E27FC236}">
                  <a16:creationId xmlns:a16="http://schemas.microsoft.com/office/drawing/2014/main" id="{09DC59C3-41B6-29B7-BD34-4C086E0213B3}"/>
                </a:ext>
              </a:extLst>
            </p:cNvPr>
            <p:cNvSpPr/>
            <p:nvPr/>
          </p:nvSpPr>
          <p:spPr>
            <a:xfrm>
              <a:off x="7312914" y="1697825"/>
              <a:ext cx="1142138" cy="1115288"/>
            </a:xfrm>
            <a:custGeom>
              <a:avLst/>
              <a:gdLst/>
              <a:ahLst/>
              <a:cxnLst/>
              <a:rect l="l" t="t" r="r" b="b"/>
              <a:pathLst>
                <a:path w="13740" h="13417" extrusionOk="0">
                  <a:moveTo>
                    <a:pt x="12835" y="2757"/>
                  </a:moveTo>
                  <a:cubicBezTo>
                    <a:pt x="13416" y="3812"/>
                    <a:pt x="13739" y="5018"/>
                    <a:pt x="13739" y="6245"/>
                  </a:cubicBezTo>
                  <a:cubicBezTo>
                    <a:pt x="13739" y="10208"/>
                    <a:pt x="10531" y="13416"/>
                    <a:pt x="6569" y="13416"/>
                  </a:cubicBezTo>
                  <a:cubicBezTo>
                    <a:pt x="4351" y="13416"/>
                    <a:pt x="2283" y="12404"/>
                    <a:pt x="905" y="10681"/>
                  </a:cubicBezTo>
                  <a:cubicBezTo>
                    <a:pt x="302" y="9605"/>
                    <a:pt x="1" y="8399"/>
                    <a:pt x="1" y="7171"/>
                  </a:cubicBezTo>
                  <a:cubicBezTo>
                    <a:pt x="1" y="3209"/>
                    <a:pt x="3209" y="0"/>
                    <a:pt x="7171" y="0"/>
                  </a:cubicBezTo>
                  <a:cubicBezTo>
                    <a:pt x="9368" y="0"/>
                    <a:pt x="11457" y="1013"/>
                    <a:pt x="12835" y="2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35">
              <a:extLst>
                <a:ext uri="{FF2B5EF4-FFF2-40B4-BE49-F238E27FC236}">
                  <a16:creationId xmlns:a16="http://schemas.microsoft.com/office/drawing/2014/main" id="{CCBA8D04-D60D-EF1E-45C9-2B006777DE3B}"/>
                </a:ext>
              </a:extLst>
            </p:cNvPr>
            <p:cNvSpPr/>
            <p:nvPr/>
          </p:nvSpPr>
          <p:spPr>
            <a:xfrm>
              <a:off x="5723394" y="2700233"/>
              <a:ext cx="254279" cy="254279"/>
            </a:xfrm>
            <a:custGeom>
              <a:avLst/>
              <a:gdLst/>
              <a:ahLst/>
              <a:cxnLst/>
              <a:rect l="l" t="t" r="r" b="b"/>
              <a:pathLst>
                <a:path w="3059" h="3059" extrusionOk="0">
                  <a:moveTo>
                    <a:pt x="2972" y="1357"/>
                  </a:moveTo>
                  <a:cubicBezTo>
                    <a:pt x="2864" y="561"/>
                    <a:pt x="2154" y="1"/>
                    <a:pt x="1357" y="108"/>
                  </a:cubicBezTo>
                  <a:cubicBezTo>
                    <a:pt x="560" y="216"/>
                    <a:pt x="0" y="927"/>
                    <a:pt x="108" y="1723"/>
                  </a:cubicBezTo>
                  <a:cubicBezTo>
                    <a:pt x="216" y="2499"/>
                    <a:pt x="926" y="3059"/>
                    <a:pt x="1723" y="2972"/>
                  </a:cubicBezTo>
                  <a:cubicBezTo>
                    <a:pt x="2520" y="2865"/>
                    <a:pt x="3058" y="2133"/>
                    <a:pt x="2972" y="13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35">
              <a:extLst>
                <a:ext uri="{FF2B5EF4-FFF2-40B4-BE49-F238E27FC236}">
                  <a16:creationId xmlns:a16="http://schemas.microsoft.com/office/drawing/2014/main" id="{133311D1-1791-5812-C08F-6BCAD9B930FA}"/>
                </a:ext>
              </a:extLst>
            </p:cNvPr>
            <p:cNvSpPr/>
            <p:nvPr/>
          </p:nvSpPr>
          <p:spPr>
            <a:xfrm>
              <a:off x="7576089" y="1926919"/>
              <a:ext cx="691018" cy="691101"/>
            </a:xfrm>
            <a:custGeom>
              <a:avLst/>
              <a:gdLst/>
              <a:ahLst/>
              <a:cxnLst/>
              <a:rect l="l" t="t" r="r" b="b"/>
              <a:pathLst>
                <a:path w="8313" h="8314" extrusionOk="0">
                  <a:moveTo>
                    <a:pt x="4156" y="1"/>
                  </a:moveTo>
                  <a:cubicBezTo>
                    <a:pt x="6460" y="1"/>
                    <a:pt x="8312" y="1853"/>
                    <a:pt x="8312" y="4157"/>
                  </a:cubicBezTo>
                  <a:cubicBezTo>
                    <a:pt x="8312" y="6440"/>
                    <a:pt x="6460" y="8313"/>
                    <a:pt x="4156" y="8313"/>
                  </a:cubicBezTo>
                  <a:cubicBezTo>
                    <a:pt x="1874" y="8313"/>
                    <a:pt x="22" y="6440"/>
                    <a:pt x="22" y="4157"/>
                  </a:cubicBezTo>
                  <a:cubicBezTo>
                    <a:pt x="0" y="1853"/>
                    <a:pt x="1874" y="1"/>
                    <a:pt x="4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35">
              <a:extLst>
                <a:ext uri="{FF2B5EF4-FFF2-40B4-BE49-F238E27FC236}">
                  <a16:creationId xmlns:a16="http://schemas.microsoft.com/office/drawing/2014/main" id="{C80E2E31-5F3E-3F55-F5AA-F9AA403B7341}"/>
                </a:ext>
              </a:extLst>
            </p:cNvPr>
            <p:cNvSpPr/>
            <p:nvPr/>
          </p:nvSpPr>
          <p:spPr>
            <a:xfrm>
              <a:off x="7513412" y="1873220"/>
              <a:ext cx="691018" cy="691101"/>
            </a:xfrm>
            <a:custGeom>
              <a:avLst/>
              <a:gdLst/>
              <a:ahLst/>
              <a:cxnLst/>
              <a:rect l="l" t="t" r="r" b="b"/>
              <a:pathLst>
                <a:path w="8313" h="8314" extrusionOk="0">
                  <a:moveTo>
                    <a:pt x="4157" y="1"/>
                  </a:moveTo>
                  <a:cubicBezTo>
                    <a:pt x="6439" y="1"/>
                    <a:pt x="8313" y="1853"/>
                    <a:pt x="8313" y="4157"/>
                  </a:cubicBezTo>
                  <a:cubicBezTo>
                    <a:pt x="8313" y="6440"/>
                    <a:pt x="6439" y="8291"/>
                    <a:pt x="4157" y="8291"/>
                  </a:cubicBezTo>
                  <a:cubicBezTo>
                    <a:pt x="1852" y="8313"/>
                    <a:pt x="0" y="6440"/>
                    <a:pt x="0" y="4157"/>
                  </a:cubicBezTo>
                  <a:cubicBezTo>
                    <a:pt x="0" y="1853"/>
                    <a:pt x="1852"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35">
              <a:extLst>
                <a:ext uri="{FF2B5EF4-FFF2-40B4-BE49-F238E27FC236}">
                  <a16:creationId xmlns:a16="http://schemas.microsoft.com/office/drawing/2014/main" id="{DB91B76B-F1CE-0F8B-1CB2-CFBEEB011D05}"/>
                </a:ext>
              </a:extLst>
            </p:cNvPr>
            <p:cNvSpPr/>
            <p:nvPr/>
          </p:nvSpPr>
          <p:spPr>
            <a:xfrm>
              <a:off x="7581409" y="1939470"/>
              <a:ext cx="623022" cy="624851"/>
            </a:xfrm>
            <a:custGeom>
              <a:avLst/>
              <a:gdLst/>
              <a:ahLst/>
              <a:cxnLst/>
              <a:rect l="l" t="t" r="r" b="b"/>
              <a:pathLst>
                <a:path w="7495" h="7517" extrusionOk="0">
                  <a:moveTo>
                    <a:pt x="6633" y="840"/>
                  </a:moveTo>
                  <a:cubicBezTo>
                    <a:pt x="7193" y="1573"/>
                    <a:pt x="7495" y="2455"/>
                    <a:pt x="7495" y="3360"/>
                  </a:cubicBezTo>
                  <a:cubicBezTo>
                    <a:pt x="7495" y="5643"/>
                    <a:pt x="5621" y="7494"/>
                    <a:pt x="3339" y="7494"/>
                  </a:cubicBezTo>
                  <a:cubicBezTo>
                    <a:pt x="2434" y="7516"/>
                    <a:pt x="1573" y="7215"/>
                    <a:pt x="841" y="6676"/>
                  </a:cubicBezTo>
                  <a:cubicBezTo>
                    <a:pt x="302" y="5944"/>
                    <a:pt x="1" y="5061"/>
                    <a:pt x="1" y="4157"/>
                  </a:cubicBezTo>
                  <a:cubicBezTo>
                    <a:pt x="1" y="1874"/>
                    <a:pt x="1853" y="1"/>
                    <a:pt x="4157" y="1"/>
                  </a:cubicBezTo>
                  <a:cubicBezTo>
                    <a:pt x="5040" y="1"/>
                    <a:pt x="5923" y="302"/>
                    <a:pt x="6633" y="84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35">
              <a:extLst>
                <a:ext uri="{FF2B5EF4-FFF2-40B4-BE49-F238E27FC236}">
                  <a16:creationId xmlns:a16="http://schemas.microsoft.com/office/drawing/2014/main" id="{E6DA23E3-8AC2-75FE-DA35-0DBDD7E239BE}"/>
                </a:ext>
              </a:extLst>
            </p:cNvPr>
            <p:cNvSpPr/>
            <p:nvPr/>
          </p:nvSpPr>
          <p:spPr>
            <a:xfrm>
              <a:off x="7581409" y="1939470"/>
              <a:ext cx="580046" cy="574726"/>
            </a:xfrm>
            <a:custGeom>
              <a:avLst/>
              <a:gdLst/>
              <a:ahLst/>
              <a:cxnLst/>
              <a:rect l="l" t="t" r="r" b="b"/>
              <a:pathLst>
                <a:path w="6978" h="6914" extrusionOk="0">
                  <a:moveTo>
                    <a:pt x="539" y="6224"/>
                  </a:moveTo>
                  <a:cubicBezTo>
                    <a:pt x="195" y="5578"/>
                    <a:pt x="1" y="4889"/>
                    <a:pt x="1" y="4157"/>
                  </a:cubicBezTo>
                  <a:cubicBezTo>
                    <a:pt x="1" y="1874"/>
                    <a:pt x="1853" y="1"/>
                    <a:pt x="4157" y="1"/>
                  </a:cubicBezTo>
                  <a:cubicBezTo>
                    <a:pt x="4975" y="22"/>
                    <a:pt x="5750" y="259"/>
                    <a:pt x="6439" y="711"/>
                  </a:cubicBezTo>
                  <a:cubicBezTo>
                    <a:pt x="6784" y="1336"/>
                    <a:pt x="6978" y="2046"/>
                    <a:pt x="6978" y="2757"/>
                  </a:cubicBezTo>
                  <a:cubicBezTo>
                    <a:pt x="6956" y="5040"/>
                    <a:pt x="5126" y="6892"/>
                    <a:pt x="2843" y="6913"/>
                  </a:cubicBezTo>
                  <a:cubicBezTo>
                    <a:pt x="2025" y="6913"/>
                    <a:pt x="1228" y="6676"/>
                    <a:pt x="539" y="6224"/>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35">
              <a:extLst>
                <a:ext uri="{FF2B5EF4-FFF2-40B4-BE49-F238E27FC236}">
                  <a16:creationId xmlns:a16="http://schemas.microsoft.com/office/drawing/2014/main" id="{6EBE1417-96C1-3545-075A-1CEF2CCA8CEB}"/>
                </a:ext>
              </a:extLst>
            </p:cNvPr>
            <p:cNvSpPr/>
            <p:nvPr/>
          </p:nvSpPr>
          <p:spPr>
            <a:xfrm>
              <a:off x="7287894" y="181621"/>
              <a:ext cx="1143883" cy="293681"/>
            </a:xfrm>
            <a:custGeom>
              <a:avLst/>
              <a:gdLst/>
              <a:ahLst/>
              <a:cxnLst/>
              <a:rect l="l" t="t" r="r" b="b"/>
              <a:pathLst>
                <a:path w="13761" h="3533" extrusionOk="0">
                  <a:moveTo>
                    <a:pt x="8765" y="3511"/>
                  </a:moveTo>
                  <a:cubicBezTo>
                    <a:pt x="4393" y="3511"/>
                    <a:pt x="754" y="2004"/>
                    <a:pt x="0" y="1"/>
                  </a:cubicBezTo>
                  <a:lnTo>
                    <a:pt x="13760" y="1"/>
                  </a:lnTo>
                  <a:lnTo>
                    <a:pt x="13760" y="2779"/>
                  </a:lnTo>
                  <a:cubicBezTo>
                    <a:pt x="12145" y="3274"/>
                    <a:pt x="10466" y="3533"/>
                    <a:pt x="8765" y="3511"/>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35">
              <a:extLst>
                <a:ext uri="{FF2B5EF4-FFF2-40B4-BE49-F238E27FC236}">
                  <a16:creationId xmlns:a16="http://schemas.microsoft.com/office/drawing/2014/main" id="{B3344A6B-EAB8-0F3B-3D36-BDE528FD1E8A}"/>
                </a:ext>
              </a:extLst>
            </p:cNvPr>
            <p:cNvSpPr/>
            <p:nvPr/>
          </p:nvSpPr>
          <p:spPr>
            <a:xfrm>
              <a:off x="7049823" y="95752"/>
              <a:ext cx="1620023" cy="238153"/>
            </a:xfrm>
            <a:custGeom>
              <a:avLst/>
              <a:gdLst/>
              <a:ahLst/>
              <a:cxnLst/>
              <a:rect l="l" t="t" r="r" b="b"/>
              <a:pathLst>
                <a:path w="19489" h="2865" extrusionOk="0">
                  <a:moveTo>
                    <a:pt x="9734" y="2864"/>
                  </a:moveTo>
                  <a:cubicBezTo>
                    <a:pt x="4888" y="2864"/>
                    <a:pt x="840" y="1637"/>
                    <a:pt x="0" y="0"/>
                  </a:cubicBezTo>
                  <a:lnTo>
                    <a:pt x="19489" y="0"/>
                  </a:lnTo>
                  <a:cubicBezTo>
                    <a:pt x="18649" y="1637"/>
                    <a:pt x="14600" y="2864"/>
                    <a:pt x="9734" y="28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35">
              <a:extLst>
                <a:ext uri="{FF2B5EF4-FFF2-40B4-BE49-F238E27FC236}">
                  <a16:creationId xmlns:a16="http://schemas.microsoft.com/office/drawing/2014/main" id="{85C70EEC-CBEC-5F29-5104-93A466D96595}"/>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rgbClr val="F47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35">
              <a:extLst>
                <a:ext uri="{FF2B5EF4-FFF2-40B4-BE49-F238E27FC236}">
                  <a16:creationId xmlns:a16="http://schemas.microsoft.com/office/drawing/2014/main" id="{A1C2EB8E-4EC8-E632-F8EF-1345B2215831}"/>
                </a:ext>
              </a:extLst>
            </p:cNvPr>
            <p:cNvSpPr/>
            <p:nvPr/>
          </p:nvSpPr>
          <p:spPr>
            <a:xfrm>
              <a:off x="7046249" y="-9900"/>
              <a:ext cx="1623598" cy="105735"/>
            </a:xfrm>
            <a:custGeom>
              <a:avLst/>
              <a:gdLst/>
              <a:ahLst/>
              <a:cxnLst/>
              <a:rect l="l" t="t" r="r" b="b"/>
              <a:pathLst>
                <a:path w="19532" h="1272" extrusionOk="0">
                  <a:moveTo>
                    <a:pt x="19532" y="1"/>
                  </a:moveTo>
                  <a:lnTo>
                    <a:pt x="0" y="1"/>
                  </a:lnTo>
                  <a:lnTo>
                    <a:pt x="0" y="1271"/>
                  </a:lnTo>
                  <a:lnTo>
                    <a:pt x="19532" y="127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35">
              <a:extLst>
                <a:ext uri="{FF2B5EF4-FFF2-40B4-BE49-F238E27FC236}">
                  <a16:creationId xmlns:a16="http://schemas.microsoft.com/office/drawing/2014/main" id="{26C5F01D-A294-0F7B-EC23-410C07223380}"/>
                </a:ext>
              </a:extLst>
            </p:cNvPr>
            <p:cNvSpPr/>
            <p:nvPr/>
          </p:nvSpPr>
          <p:spPr>
            <a:xfrm>
              <a:off x="6553981" y="1459755"/>
              <a:ext cx="463671" cy="510221"/>
            </a:xfrm>
            <a:custGeom>
              <a:avLst/>
              <a:gdLst/>
              <a:ahLst/>
              <a:cxnLst/>
              <a:rect l="l" t="t" r="r" b="b"/>
              <a:pathLst>
                <a:path w="5578" h="6138" extrusionOk="0">
                  <a:moveTo>
                    <a:pt x="4975" y="1012"/>
                  </a:moveTo>
                  <a:cubicBezTo>
                    <a:pt x="5190" y="1400"/>
                    <a:pt x="5319" y="1809"/>
                    <a:pt x="5362" y="2240"/>
                  </a:cubicBezTo>
                  <a:cubicBezTo>
                    <a:pt x="5577" y="4135"/>
                    <a:pt x="4221" y="5858"/>
                    <a:pt x="2326" y="6095"/>
                  </a:cubicBezTo>
                  <a:cubicBezTo>
                    <a:pt x="1852" y="6138"/>
                    <a:pt x="1357" y="6095"/>
                    <a:pt x="905" y="5944"/>
                  </a:cubicBezTo>
                  <a:lnTo>
                    <a:pt x="0" y="5384"/>
                  </a:lnTo>
                  <a:lnTo>
                    <a:pt x="3403" y="0"/>
                  </a:lnTo>
                  <a:lnTo>
                    <a:pt x="4975" y="99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35">
              <a:extLst>
                <a:ext uri="{FF2B5EF4-FFF2-40B4-BE49-F238E27FC236}">
                  <a16:creationId xmlns:a16="http://schemas.microsoft.com/office/drawing/2014/main" id="{C4FBBBAE-1555-0DF5-8D97-6362576D3521}"/>
                </a:ext>
              </a:extLst>
            </p:cNvPr>
            <p:cNvSpPr/>
            <p:nvPr/>
          </p:nvSpPr>
          <p:spPr>
            <a:xfrm>
              <a:off x="5789645" y="2766484"/>
              <a:ext cx="148628" cy="148628"/>
            </a:xfrm>
            <a:custGeom>
              <a:avLst/>
              <a:gdLst/>
              <a:ahLst/>
              <a:cxnLst/>
              <a:rect l="l" t="t" r="r" b="b"/>
              <a:pathLst>
                <a:path w="1788" h="1788" extrusionOk="0">
                  <a:moveTo>
                    <a:pt x="1723" y="797"/>
                  </a:moveTo>
                  <a:cubicBezTo>
                    <a:pt x="1658" y="345"/>
                    <a:pt x="1227" y="0"/>
                    <a:pt x="775" y="65"/>
                  </a:cubicBezTo>
                  <a:cubicBezTo>
                    <a:pt x="323" y="130"/>
                    <a:pt x="0" y="560"/>
                    <a:pt x="65" y="1013"/>
                  </a:cubicBezTo>
                  <a:cubicBezTo>
                    <a:pt x="108" y="1465"/>
                    <a:pt x="538" y="1788"/>
                    <a:pt x="991" y="1745"/>
                  </a:cubicBezTo>
                  <a:cubicBezTo>
                    <a:pt x="1443" y="1680"/>
                    <a:pt x="1787" y="1249"/>
                    <a:pt x="1723" y="797"/>
                  </a:cubicBezTo>
                  <a:close/>
                </a:path>
              </a:pathLst>
            </a:custGeom>
            <a:solidFill>
              <a:srgbClr val="9A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35">
              <a:extLst>
                <a:ext uri="{FF2B5EF4-FFF2-40B4-BE49-F238E27FC236}">
                  <a16:creationId xmlns:a16="http://schemas.microsoft.com/office/drawing/2014/main" id="{90FBF304-7B6A-D5F3-A554-537BBAC03BE1}"/>
                </a:ext>
              </a:extLst>
            </p:cNvPr>
            <p:cNvSpPr/>
            <p:nvPr/>
          </p:nvSpPr>
          <p:spPr>
            <a:xfrm>
              <a:off x="5508599" y="2675212"/>
              <a:ext cx="146799" cy="146799"/>
            </a:xfrm>
            <a:custGeom>
              <a:avLst/>
              <a:gdLst/>
              <a:ahLst/>
              <a:cxnLst/>
              <a:rect l="l" t="t" r="r" b="b"/>
              <a:pathLst>
                <a:path w="1766" h="1766" extrusionOk="0">
                  <a:moveTo>
                    <a:pt x="1701" y="775"/>
                  </a:moveTo>
                  <a:cubicBezTo>
                    <a:pt x="1637" y="323"/>
                    <a:pt x="1228" y="0"/>
                    <a:pt x="775" y="65"/>
                  </a:cubicBezTo>
                  <a:cubicBezTo>
                    <a:pt x="323" y="129"/>
                    <a:pt x="0" y="539"/>
                    <a:pt x="65" y="991"/>
                  </a:cubicBezTo>
                  <a:cubicBezTo>
                    <a:pt x="129" y="1443"/>
                    <a:pt x="538" y="1766"/>
                    <a:pt x="991" y="1701"/>
                  </a:cubicBezTo>
                  <a:cubicBezTo>
                    <a:pt x="1443" y="1637"/>
                    <a:pt x="1766" y="1228"/>
                    <a:pt x="1701" y="775"/>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35">
              <a:extLst>
                <a:ext uri="{FF2B5EF4-FFF2-40B4-BE49-F238E27FC236}">
                  <a16:creationId xmlns:a16="http://schemas.microsoft.com/office/drawing/2014/main" id="{2EA5B277-47FD-BD13-4992-46CE7E90304F}"/>
                </a:ext>
              </a:extLst>
            </p:cNvPr>
            <p:cNvSpPr/>
            <p:nvPr/>
          </p:nvSpPr>
          <p:spPr>
            <a:xfrm>
              <a:off x="5497793" y="2662660"/>
              <a:ext cx="145136" cy="146882"/>
            </a:xfrm>
            <a:custGeom>
              <a:avLst/>
              <a:gdLst/>
              <a:ahLst/>
              <a:cxnLst/>
              <a:rect l="l" t="t" r="r" b="b"/>
              <a:pathLst>
                <a:path w="1746" h="1767" extrusionOk="0">
                  <a:moveTo>
                    <a:pt x="1681" y="776"/>
                  </a:moveTo>
                  <a:cubicBezTo>
                    <a:pt x="1638" y="323"/>
                    <a:pt x="1207" y="0"/>
                    <a:pt x="755" y="65"/>
                  </a:cubicBezTo>
                  <a:cubicBezTo>
                    <a:pt x="302" y="130"/>
                    <a:pt x="1" y="539"/>
                    <a:pt x="44" y="991"/>
                  </a:cubicBezTo>
                  <a:cubicBezTo>
                    <a:pt x="109" y="1443"/>
                    <a:pt x="518" y="1766"/>
                    <a:pt x="970" y="1702"/>
                  </a:cubicBezTo>
                  <a:cubicBezTo>
                    <a:pt x="1422" y="1637"/>
                    <a:pt x="1745" y="1228"/>
                    <a:pt x="1681" y="7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35">
              <a:extLst>
                <a:ext uri="{FF2B5EF4-FFF2-40B4-BE49-F238E27FC236}">
                  <a16:creationId xmlns:a16="http://schemas.microsoft.com/office/drawing/2014/main" id="{86674A33-3179-F619-883D-10A6D118426C}"/>
                </a:ext>
              </a:extLst>
            </p:cNvPr>
            <p:cNvSpPr/>
            <p:nvPr/>
          </p:nvSpPr>
          <p:spPr>
            <a:xfrm>
              <a:off x="5943510" y="2974130"/>
              <a:ext cx="145136" cy="145053"/>
            </a:xfrm>
            <a:custGeom>
              <a:avLst/>
              <a:gdLst/>
              <a:ahLst/>
              <a:cxnLst/>
              <a:rect l="l" t="t" r="r" b="b"/>
              <a:pathLst>
                <a:path w="1746" h="1745" extrusionOk="0">
                  <a:moveTo>
                    <a:pt x="1702" y="754"/>
                  </a:moveTo>
                  <a:cubicBezTo>
                    <a:pt x="1638" y="302"/>
                    <a:pt x="1228" y="0"/>
                    <a:pt x="776" y="43"/>
                  </a:cubicBezTo>
                  <a:cubicBezTo>
                    <a:pt x="324" y="108"/>
                    <a:pt x="1" y="517"/>
                    <a:pt x="66" y="969"/>
                  </a:cubicBezTo>
                  <a:cubicBezTo>
                    <a:pt x="130" y="1422"/>
                    <a:pt x="539" y="1745"/>
                    <a:pt x="992" y="1680"/>
                  </a:cubicBezTo>
                  <a:cubicBezTo>
                    <a:pt x="1444" y="1615"/>
                    <a:pt x="1745" y="1206"/>
                    <a:pt x="1702"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35">
              <a:extLst>
                <a:ext uri="{FF2B5EF4-FFF2-40B4-BE49-F238E27FC236}">
                  <a16:creationId xmlns:a16="http://schemas.microsoft.com/office/drawing/2014/main" id="{A0BB2EFD-7966-4E12-8B2C-324CA44092E2}"/>
                </a:ext>
              </a:extLst>
            </p:cNvPr>
            <p:cNvSpPr/>
            <p:nvPr/>
          </p:nvSpPr>
          <p:spPr>
            <a:xfrm>
              <a:off x="5931041" y="2959833"/>
              <a:ext cx="146882" cy="146799"/>
            </a:xfrm>
            <a:custGeom>
              <a:avLst/>
              <a:gdLst/>
              <a:ahLst/>
              <a:cxnLst/>
              <a:rect l="l" t="t" r="r" b="b"/>
              <a:pathLst>
                <a:path w="1767" h="1766" extrusionOk="0">
                  <a:moveTo>
                    <a:pt x="1701" y="775"/>
                  </a:moveTo>
                  <a:cubicBezTo>
                    <a:pt x="1637" y="323"/>
                    <a:pt x="1228" y="0"/>
                    <a:pt x="775" y="65"/>
                  </a:cubicBezTo>
                  <a:cubicBezTo>
                    <a:pt x="323" y="129"/>
                    <a:pt x="0" y="538"/>
                    <a:pt x="65" y="991"/>
                  </a:cubicBezTo>
                  <a:cubicBezTo>
                    <a:pt x="129" y="1443"/>
                    <a:pt x="539" y="1766"/>
                    <a:pt x="991" y="1701"/>
                  </a:cubicBezTo>
                  <a:cubicBezTo>
                    <a:pt x="1443" y="1637"/>
                    <a:pt x="1766" y="1228"/>
                    <a:pt x="1701" y="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35">
              <a:extLst>
                <a:ext uri="{FF2B5EF4-FFF2-40B4-BE49-F238E27FC236}">
                  <a16:creationId xmlns:a16="http://schemas.microsoft.com/office/drawing/2014/main" id="{1AEAB62D-5F28-F20F-2FBD-07227EDADD42}"/>
                </a:ext>
              </a:extLst>
            </p:cNvPr>
            <p:cNvSpPr/>
            <p:nvPr/>
          </p:nvSpPr>
          <p:spPr>
            <a:xfrm>
              <a:off x="6131539" y="1828498"/>
              <a:ext cx="411718" cy="520944"/>
            </a:xfrm>
            <a:custGeom>
              <a:avLst/>
              <a:gdLst/>
              <a:ahLst/>
              <a:cxnLst/>
              <a:rect l="l" t="t" r="r" b="b"/>
              <a:pathLst>
                <a:path w="4953" h="6267" extrusionOk="0">
                  <a:moveTo>
                    <a:pt x="0" y="5664"/>
                  </a:moveTo>
                  <a:lnTo>
                    <a:pt x="4135" y="0"/>
                  </a:lnTo>
                  <a:lnTo>
                    <a:pt x="4953" y="603"/>
                  </a:lnTo>
                  <a:lnTo>
                    <a:pt x="840" y="626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35">
              <a:extLst>
                <a:ext uri="{FF2B5EF4-FFF2-40B4-BE49-F238E27FC236}">
                  <a16:creationId xmlns:a16="http://schemas.microsoft.com/office/drawing/2014/main" id="{481ABDC9-7D0F-0F3C-B578-5BFA297DF7CE}"/>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35">
              <a:extLst>
                <a:ext uri="{FF2B5EF4-FFF2-40B4-BE49-F238E27FC236}">
                  <a16:creationId xmlns:a16="http://schemas.microsoft.com/office/drawing/2014/main" id="{C23F2D24-94A8-E213-B9A3-3561A2E11D05}"/>
                </a:ext>
              </a:extLst>
            </p:cNvPr>
            <p:cNvSpPr/>
            <p:nvPr/>
          </p:nvSpPr>
          <p:spPr>
            <a:xfrm>
              <a:off x="6502028" y="1481201"/>
              <a:ext cx="352699" cy="352782"/>
            </a:xfrm>
            <a:custGeom>
              <a:avLst/>
              <a:gdLst/>
              <a:ahLst/>
              <a:cxnLst/>
              <a:rect l="l" t="t" r="r" b="b"/>
              <a:pathLst>
                <a:path w="4243" h="4244" extrusionOk="0">
                  <a:moveTo>
                    <a:pt x="1896" y="130"/>
                  </a:moveTo>
                  <a:cubicBezTo>
                    <a:pt x="2994" y="1"/>
                    <a:pt x="3984" y="798"/>
                    <a:pt x="4114" y="1896"/>
                  </a:cubicBezTo>
                  <a:cubicBezTo>
                    <a:pt x="4243" y="2994"/>
                    <a:pt x="3446" y="3985"/>
                    <a:pt x="2348" y="4114"/>
                  </a:cubicBezTo>
                  <a:cubicBezTo>
                    <a:pt x="1250" y="4243"/>
                    <a:pt x="259" y="3468"/>
                    <a:pt x="130" y="2370"/>
                  </a:cubicBezTo>
                  <a:cubicBezTo>
                    <a:pt x="1" y="1271"/>
                    <a:pt x="776" y="259"/>
                    <a:pt x="1896" y="130"/>
                  </a:cubicBezTo>
                  <a:close/>
                </a:path>
              </a:pathLst>
            </a:custGeom>
            <a:solidFill>
              <a:srgbClr val="E65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35">
              <a:extLst>
                <a:ext uri="{FF2B5EF4-FFF2-40B4-BE49-F238E27FC236}">
                  <a16:creationId xmlns:a16="http://schemas.microsoft.com/office/drawing/2014/main" id="{B2D76321-D4BE-2E1D-20C8-BBEFDD89BDE3}"/>
                </a:ext>
              </a:extLst>
            </p:cNvPr>
            <p:cNvSpPr/>
            <p:nvPr/>
          </p:nvSpPr>
          <p:spPr>
            <a:xfrm>
              <a:off x="6340931" y="1330827"/>
              <a:ext cx="608724" cy="608724"/>
            </a:xfrm>
            <a:custGeom>
              <a:avLst/>
              <a:gdLst/>
              <a:ahLst/>
              <a:cxnLst/>
              <a:rect l="l" t="t" r="r" b="b"/>
              <a:pathLst>
                <a:path w="7323" h="7323" extrusionOk="0">
                  <a:moveTo>
                    <a:pt x="3252" y="238"/>
                  </a:moveTo>
                  <a:cubicBezTo>
                    <a:pt x="5147" y="1"/>
                    <a:pt x="6870" y="1358"/>
                    <a:pt x="7085" y="3274"/>
                  </a:cubicBezTo>
                  <a:cubicBezTo>
                    <a:pt x="7322" y="5169"/>
                    <a:pt x="5944" y="6892"/>
                    <a:pt x="4049" y="7107"/>
                  </a:cubicBezTo>
                  <a:cubicBezTo>
                    <a:pt x="2154" y="7323"/>
                    <a:pt x="431" y="5966"/>
                    <a:pt x="216" y="4071"/>
                  </a:cubicBezTo>
                  <a:cubicBezTo>
                    <a:pt x="1" y="2176"/>
                    <a:pt x="1357" y="453"/>
                    <a:pt x="3252" y="2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35">
              <a:extLst>
                <a:ext uri="{FF2B5EF4-FFF2-40B4-BE49-F238E27FC236}">
                  <a16:creationId xmlns:a16="http://schemas.microsoft.com/office/drawing/2014/main" id="{B678108D-4B40-94CD-7EAF-4B6B03545D47}"/>
                </a:ext>
              </a:extLst>
            </p:cNvPr>
            <p:cNvSpPr/>
            <p:nvPr/>
          </p:nvSpPr>
          <p:spPr>
            <a:xfrm>
              <a:off x="6367781" y="1373803"/>
              <a:ext cx="581875" cy="558600"/>
            </a:xfrm>
            <a:custGeom>
              <a:avLst/>
              <a:gdLst/>
              <a:ahLst/>
              <a:cxnLst/>
              <a:rect l="l" t="t" r="r" b="b"/>
              <a:pathLst>
                <a:path w="7000" h="6720" extrusionOk="0">
                  <a:moveTo>
                    <a:pt x="6138" y="1121"/>
                  </a:moveTo>
                  <a:cubicBezTo>
                    <a:pt x="6482" y="1594"/>
                    <a:pt x="6698" y="2154"/>
                    <a:pt x="6762" y="2757"/>
                  </a:cubicBezTo>
                  <a:cubicBezTo>
                    <a:pt x="6999" y="4652"/>
                    <a:pt x="5621" y="6375"/>
                    <a:pt x="3726" y="6590"/>
                  </a:cubicBezTo>
                  <a:cubicBezTo>
                    <a:pt x="2671" y="6719"/>
                    <a:pt x="1616" y="6353"/>
                    <a:pt x="862" y="5578"/>
                  </a:cubicBezTo>
                  <a:cubicBezTo>
                    <a:pt x="517" y="5104"/>
                    <a:pt x="302" y="4544"/>
                    <a:pt x="237" y="3963"/>
                  </a:cubicBezTo>
                  <a:cubicBezTo>
                    <a:pt x="1" y="2068"/>
                    <a:pt x="1357" y="345"/>
                    <a:pt x="3274" y="108"/>
                  </a:cubicBezTo>
                  <a:cubicBezTo>
                    <a:pt x="4329" y="1"/>
                    <a:pt x="5384" y="367"/>
                    <a:pt x="6138" y="1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35">
              <a:extLst>
                <a:ext uri="{FF2B5EF4-FFF2-40B4-BE49-F238E27FC236}">
                  <a16:creationId xmlns:a16="http://schemas.microsoft.com/office/drawing/2014/main" id="{F7C0FA55-2EF3-FF6F-717B-2AD44C8A48A5}"/>
                </a:ext>
              </a:extLst>
            </p:cNvPr>
            <p:cNvSpPr/>
            <p:nvPr/>
          </p:nvSpPr>
          <p:spPr>
            <a:xfrm>
              <a:off x="6468030" y="1459755"/>
              <a:ext cx="352699" cy="352699"/>
            </a:xfrm>
            <a:custGeom>
              <a:avLst/>
              <a:gdLst/>
              <a:ahLst/>
              <a:cxnLst/>
              <a:rect l="l" t="t" r="r" b="b"/>
              <a:pathLst>
                <a:path w="4243" h="4243" extrusionOk="0">
                  <a:moveTo>
                    <a:pt x="1895" y="130"/>
                  </a:moveTo>
                  <a:cubicBezTo>
                    <a:pt x="2994" y="0"/>
                    <a:pt x="3984" y="776"/>
                    <a:pt x="4113" y="1874"/>
                  </a:cubicBezTo>
                  <a:cubicBezTo>
                    <a:pt x="4243" y="2972"/>
                    <a:pt x="3467" y="3984"/>
                    <a:pt x="2369" y="4113"/>
                  </a:cubicBezTo>
                  <a:cubicBezTo>
                    <a:pt x="1249" y="4243"/>
                    <a:pt x="259" y="3446"/>
                    <a:pt x="130" y="2348"/>
                  </a:cubicBezTo>
                  <a:cubicBezTo>
                    <a:pt x="0" y="1249"/>
                    <a:pt x="797" y="259"/>
                    <a:pt x="1895" y="1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35">
              <a:extLst>
                <a:ext uri="{FF2B5EF4-FFF2-40B4-BE49-F238E27FC236}">
                  <a16:creationId xmlns:a16="http://schemas.microsoft.com/office/drawing/2014/main" id="{7C28D17D-E398-EC80-0F7C-832B10B59D4A}"/>
                </a:ext>
              </a:extLst>
            </p:cNvPr>
            <p:cNvSpPr/>
            <p:nvPr/>
          </p:nvSpPr>
          <p:spPr>
            <a:xfrm>
              <a:off x="6505602" y="1495582"/>
              <a:ext cx="315127" cy="309724"/>
            </a:xfrm>
            <a:custGeom>
              <a:avLst/>
              <a:gdLst/>
              <a:ahLst/>
              <a:cxnLst/>
              <a:rect l="l" t="t" r="r" b="b"/>
              <a:pathLst>
                <a:path w="3791" h="3726" extrusionOk="0">
                  <a:moveTo>
                    <a:pt x="3123" y="302"/>
                  </a:moveTo>
                  <a:cubicBezTo>
                    <a:pt x="3425" y="603"/>
                    <a:pt x="3597" y="1012"/>
                    <a:pt x="3661" y="1443"/>
                  </a:cubicBezTo>
                  <a:cubicBezTo>
                    <a:pt x="3791" y="2541"/>
                    <a:pt x="2994" y="3553"/>
                    <a:pt x="1896" y="3682"/>
                  </a:cubicBezTo>
                  <a:cubicBezTo>
                    <a:pt x="1465" y="3726"/>
                    <a:pt x="1034" y="3618"/>
                    <a:pt x="668" y="3402"/>
                  </a:cubicBezTo>
                  <a:cubicBezTo>
                    <a:pt x="367" y="3079"/>
                    <a:pt x="173" y="2692"/>
                    <a:pt x="130" y="2240"/>
                  </a:cubicBezTo>
                  <a:cubicBezTo>
                    <a:pt x="1" y="1163"/>
                    <a:pt x="776" y="172"/>
                    <a:pt x="1874" y="43"/>
                  </a:cubicBezTo>
                  <a:cubicBezTo>
                    <a:pt x="2305" y="0"/>
                    <a:pt x="2757" y="86"/>
                    <a:pt x="3123" y="30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35">
              <a:extLst>
                <a:ext uri="{FF2B5EF4-FFF2-40B4-BE49-F238E27FC236}">
                  <a16:creationId xmlns:a16="http://schemas.microsoft.com/office/drawing/2014/main" id="{D56F1B9C-A299-4B9D-97C1-AACEE1845E76}"/>
                </a:ext>
              </a:extLst>
            </p:cNvPr>
            <p:cNvSpPr/>
            <p:nvPr/>
          </p:nvSpPr>
          <p:spPr>
            <a:xfrm>
              <a:off x="6503857" y="1495582"/>
              <a:ext cx="295426" cy="288277"/>
            </a:xfrm>
            <a:custGeom>
              <a:avLst/>
              <a:gdLst/>
              <a:ahLst/>
              <a:cxnLst/>
              <a:rect l="l" t="t" r="r" b="b"/>
              <a:pathLst>
                <a:path w="3554" h="3468" extrusionOk="0">
                  <a:moveTo>
                    <a:pt x="517" y="3209"/>
                  </a:moveTo>
                  <a:cubicBezTo>
                    <a:pt x="302" y="2929"/>
                    <a:pt x="172" y="2606"/>
                    <a:pt x="151" y="2261"/>
                  </a:cubicBezTo>
                  <a:cubicBezTo>
                    <a:pt x="0" y="1163"/>
                    <a:pt x="797" y="172"/>
                    <a:pt x="1895" y="43"/>
                  </a:cubicBezTo>
                  <a:cubicBezTo>
                    <a:pt x="2283" y="0"/>
                    <a:pt x="2692" y="65"/>
                    <a:pt x="3036" y="237"/>
                  </a:cubicBezTo>
                  <a:cubicBezTo>
                    <a:pt x="3252" y="517"/>
                    <a:pt x="3381" y="840"/>
                    <a:pt x="3424" y="1184"/>
                  </a:cubicBezTo>
                  <a:cubicBezTo>
                    <a:pt x="3553" y="2283"/>
                    <a:pt x="2757" y="3295"/>
                    <a:pt x="1658" y="3424"/>
                  </a:cubicBezTo>
                  <a:cubicBezTo>
                    <a:pt x="1271" y="3467"/>
                    <a:pt x="883" y="3381"/>
                    <a:pt x="517" y="3209"/>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35">
              <a:extLst>
                <a:ext uri="{FF2B5EF4-FFF2-40B4-BE49-F238E27FC236}">
                  <a16:creationId xmlns:a16="http://schemas.microsoft.com/office/drawing/2014/main" id="{C2E400FB-FE16-A5F6-CAEE-3E34CFFF0DD5}"/>
                </a:ext>
              </a:extLst>
            </p:cNvPr>
            <p:cNvSpPr/>
            <p:nvPr/>
          </p:nvSpPr>
          <p:spPr>
            <a:xfrm>
              <a:off x="5963211" y="2514115"/>
              <a:ext cx="164754" cy="179051"/>
            </a:xfrm>
            <a:custGeom>
              <a:avLst/>
              <a:gdLst/>
              <a:ahLst/>
              <a:cxnLst/>
              <a:rect l="l" t="t" r="r" b="b"/>
              <a:pathLst>
                <a:path w="1982" h="2154" extrusionOk="0">
                  <a:moveTo>
                    <a:pt x="1" y="1184"/>
                  </a:moveTo>
                  <a:lnTo>
                    <a:pt x="862" y="0"/>
                  </a:lnTo>
                  <a:lnTo>
                    <a:pt x="1982" y="775"/>
                  </a:lnTo>
                  <a:lnTo>
                    <a:pt x="991" y="2153"/>
                  </a:lnTo>
                  <a:cubicBezTo>
                    <a:pt x="582" y="1895"/>
                    <a:pt x="259" y="1572"/>
                    <a:pt x="1" y="116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35">
              <a:extLst>
                <a:ext uri="{FF2B5EF4-FFF2-40B4-BE49-F238E27FC236}">
                  <a16:creationId xmlns:a16="http://schemas.microsoft.com/office/drawing/2014/main" id="{B3D00A39-84D9-66B8-95B3-33035074F042}"/>
                </a:ext>
              </a:extLst>
            </p:cNvPr>
            <p:cNvSpPr/>
            <p:nvPr/>
          </p:nvSpPr>
          <p:spPr>
            <a:xfrm>
              <a:off x="5882662" y="2224091"/>
              <a:ext cx="461926" cy="460097"/>
            </a:xfrm>
            <a:custGeom>
              <a:avLst/>
              <a:gdLst/>
              <a:ahLst/>
              <a:cxnLst/>
              <a:rect l="l" t="t" r="r" b="b"/>
              <a:pathLst>
                <a:path w="5557" h="5535" extrusionOk="0">
                  <a:moveTo>
                    <a:pt x="2477" y="173"/>
                  </a:moveTo>
                  <a:cubicBezTo>
                    <a:pt x="3920" y="1"/>
                    <a:pt x="5234" y="1034"/>
                    <a:pt x="5384" y="2455"/>
                  </a:cubicBezTo>
                  <a:cubicBezTo>
                    <a:pt x="5557" y="3898"/>
                    <a:pt x="4523" y="5190"/>
                    <a:pt x="3102" y="5363"/>
                  </a:cubicBezTo>
                  <a:cubicBezTo>
                    <a:pt x="1659" y="5535"/>
                    <a:pt x="345" y="4501"/>
                    <a:pt x="173" y="3058"/>
                  </a:cubicBezTo>
                  <a:cubicBezTo>
                    <a:pt x="1" y="1637"/>
                    <a:pt x="1034" y="324"/>
                    <a:pt x="2477"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35">
              <a:extLst>
                <a:ext uri="{FF2B5EF4-FFF2-40B4-BE49-F238E27FC236}">
                  <a16:creationId xmlns:a16="http://schemas.microsoft.com/office/drawing/2014/main" id="{06A61FC2-1AE1-201E-FAA8-FB06DA62FADD}"/>
                </a:ext>
              </a:extLst>
            </p:cNvPr>
            <p:cNvSpPr/>
            <p:nvPr/>
          </p:nvSpPr>
          <p:spPr>
            <a:xfrm>
              <a:off x="5905937" y="2254515"/>
              <a:ext cx="438651" cy="424353"/>
            </a:xfrm>
            <a:custGeom>
              <a:avLst/>
              <a:gdLst/>
              <a:ahLst/>
              <a:cxnLst/>
              <a:rect l="l" t="t" r="r" b="b"/>
              <a:pathLst>
                <a:path w="5277" h="5105" extrusionOk="0">
                  <a:moveTo>
                    <a:pt x="4631" y="862"/>
                  </a:moveTo>
                  <a:cubicBezTo>
                    <a:pt x="4889" y="1228"/>
                    <a:pt x="5061" y="1659"/>
                    <a:pt x="5104" y="2089"/>
                  </a:cubicBezTo>
                  <a:cubicBezTo>
                    <a:pt x="5277" y="3532"/>
                    <a:pt x="4243" y="4824"/>
                    <a:pt x="2822" y="4997"/>
                  </a:cubicBezTo>
                  <a:cubicBezTo>
                    <a:pt x="2003" y="5104"/>
                    <a:pt x="1207" y="4824"/>
                    <a:pt x="647" y="4243"/>
                  </a:cubicBezTo>
                  <a:cubicBezTo>
                    <a:pt x="367" y="3877"/>
                    <a:pt x="216" y="3446"/>
                    <a:pt x="151" y="3015"/>
                  </a:cubicBezTo>
                  <a:cubicBezTo>
                    <a:pt x="1" y="1573"/>
                    <a:pt x="1013" y="259"/>
                    <a:pt x="2456" y="87"/>
                  </a:cubicBezTo>
                  <a:cubicBezTo>
                    <a:pt x="3252" y="1"/>
                    <a:pt x="4071" y="281"/>
                    <a:pt x="4631" y="8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35">
              <a:extLst>
                <a:ext uri="{FF2B5EF4-FFF2-40B4-BE49-F238E27FC236}">
                  <a16:creationId xmlns:a16="http://schemas.microsoft.com/office/drawing/2014/main" id="{91F333BC-AA2E-7634-35F5-589844F24B7F}"/>
                </a:ext>
              </a:extLst>
            </p:cNvPr>
            <p:cNvSpPr/>
            <p:nvPr/>
          </p:nvSpPr>
          <p:spPr>
            <a:xfrm>
              <a:off x="6006186" y="2338638"/>
              <a:ext cx="266831" cy="266831"/>
            </a:xfrm>
            <a:custGeom>
              <a:avLst/>
              <a:gdLst/>
              <a:ahLst/>
              <a:cxnLst/>
              <a:rect l="l" t="t" r="r" b="b"/>
              <a:pathLst>
                <a:path w="3210" h="3210" extrusionOk="0">
                  <a:moveTo>
                    <a:pt x="1422" y="87"/>
                  </a:moveTo>
                  <a:cubicBezTo>
                    <a:pt x="2262" y="1"/>
                    <a:pt x="3015" y="582"/>
                    <a:pt x="3123" y="1422"/>
                  </a:cubicBezTo>
                  <a:cubicBezTo>
                    <a:pt x="3209" y="2262"/>
                    <a:pt x="2606" y="3016"/>
                    <a:pt x="1788" y="3102"/>
                  </a:cubicBezTo>
                  <a:cubicBezTo>
                    <a:pt x="948" y="3209"/>
                    <a:pt x="194" y="2606"/>
                    <a:pt x="108" y="1767"/>
                  </a:cubicBezTo>
                  <a:cubicBezTo>
                    <a:pt x="1" y="948"/>
                    <a:pt x="604" y="195"/>
                    <a:pt x="1422" y="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35">
              <a:extLst>
                <a:ext uri="{FF2B5EF4-FFF2-40B4-BE49-F238E27FC236}">
                  <a16:creationId xmlns:a16="http://schemas.microsoft.com/office/drawing/2014/main" id="{B0968047-CAD3-57B0-F370-0842F8D2E098}"/>
                </a:ext>
              </a:extLst>
            </p:cNvPr>
            <p:cNvSpPr/>
            <p:nvPr/>
          </p:nvSpPr>
          <p:spPr>
            <a:xfrm>
              <a:off x="5981166" y="2320766"/>
              <a:ext cx="266748" cy="268577"/>
            </a:xfrm>
            <a:custGeom>
              <a:avLst/>
              <a:gdLst/>
              <a:ahLst/>
              <a:cxnLst/>
              <a:rect l="l" t="t" r="r" b="b"/>
              <a:pathLst>
                <a:path w="3209" h="3231" extrusionOk="0">
                  <a:moveTo>
                    <a:pt x="1421" y="108"/>
                  </a:moveTo>
                  <a:cubicBezTo>
                    <a:pt x="2261" y="0"/>
                    <a:pt x="3015" y="603"/>
                    <a:pt x="3101" y="1422"/>
                  </a:cubicBezTo>
                  <a:cubicBezTo>
                    <a:pt x="3209" y="2261"/>
                    <a:pt x="2606" y="3037"/>
                    <a:pt x="1788" y="3123"/>
                  </a:cubicBezTo>
                  <a:cubicBezTo>
                    <a:pt x="948" y="3231"/>
                    <a:pt x="172" y="2628"/>
                    <a:pt x="86" y="1788"/>
                  </a:cubicBezTo>
                  <a:cubicBezTo>
                    <a:pt x="0" y="948"/>
                    <a:pt x="582" y="194"/>
                    <a:pt x="1421"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35">
              <a:extLst>
                <a:ext uri="{FF2B5EF4-FFF2-40B4-BE49-F238E27FC236}">
                  <a16:creationId xmlns:a16="http://schemas.microsoft.com/office/drawing/2014/main" id="{56ACC714-627E-9F1D-E7AA-F34C4B00925D}"/>
                </a:ext>
              </a:extLst>
            </p:cNvPr>
            <p:cNvSpPr/>
            <p:nvPr/>
          </p:nvSpPr>
          <p:spPr>
            <a:xfrm>
              <a:off x="6008015" y="2347615"/>
              <a:ext cx="239899" cy="236324"/>
            </a:xfrm>
            <a:custGeom>
              <a:avLst/>
              <a:gdLst/>
              <a:ahLst/>
              <a:cxnLst/>
              <a:rect l="l" t="t" r="r" b="b"/>
              <a:pathLst>
                <a:path w="2886" h="2843" extrusionOk="0">
                  <a:moveTo>
                    <a:pt x="2369" y="237"/>
                  </a:moveTo>
                  <a:cubicBezTo>
                    <a:pt x="2606" y="474"/>
                    <a:pt x="2757" y="776"/>
                    <a:pt x="2778" y="1099"/>
                  </a:cubicBezTo>
                  <a:cubicBezTo>
                    <a:pt x="2886" y="1938"/>
                    <a:pt x="2283" y="2714"/>
                    <a:pt x="1465" y="2800"/>
                  </a:cubicBezTo>
                  <a:cubicBezTo>
                    <a:pt x="1120" y="2843"/>
                    <a:pt x="797" y="2778"/>
                    <a:pt x="517" y="2606"/>
                  </a:cubicBezTo>
                  <a:cubicBezTo>
                    <a:pt x="280" y="2369"/>
                    <a:pt x="129" y="2068"/>
                    <a:pt x="108" y="1723"/>
                  </a:cubicBezTo>
                  <a:cubicBezTo>
                    <a:pt x="0" y="905"/>
                    <a:pt x="603" y="151"/>
                    <a:pt x="1421" y="43"/>
                  </a:cubicBezTo>
                  <a:cubicBezTo>
                    <a:pt x="1766" y="0"/>
                    <a:pt x="2089" y="65"/>
                    <a:pt x="2369" y="237"/>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35">
              <a:extLst>
                <a:ext uri="{FF2B5EF4-FFF2-40B4-BE49-F238E27FC236}">
                  <a16:creationId xmlns:a16="http://schemas.microsoft.com/office/drawing/2014/main" id="{85DE5A12-50E7-4B9C-AC5D-F8FF24135109}"/>
                </a:ext>
              </a:extLst>
            </p:cNvPr>
            <p:cNvSpPr/>
            <p:nvPr/>
          </p:nvSpPr>
          <p:spPr>
            <a:xfrm>
              <a:off x="6008015" y="2347615"/>
              <a:ext cx="222027" cy="220281"/>
            </a:xfrm>
            <a:custGeom>
              <a:avLst/>
              <a:gdLst/>
              <a:ahLst/>
              <a:cxnLst/>
              <a:rect l="l" t="t" r="r" b="b"/>
              <a:pathLst>
                <a:path w="2671" h="2650" extrusionOk="0">
                  <a:moveTo>
                    <a:pt x="388" y="2434"/>
                  </a:moveTo>
                  <a:cubicBezTo>
                    <a:pt x="237" y="2240"/>
                    <a:pt x="129" y="1982"/>
                    <a:pt x="108" y="1723"/>
                  </a:cubicBezTo>
                  <a:cubicBezTo>
                    <a:pt x="0" y="905"/>
                    <a:pt x="603" y="151"/>
                    <a:pt x="1421" y="43"/>
                  </a:cubicBezTo>
                  <a:cubicBezTo>
                    <a:pt x="1723" y="0"/>
                    <a:pt x="2024" y="65"/>
                    <a:pt x="2283" y="194"/>
                  </a:cubicBezTo>
                  <a:cubicBezTo>
                    <a:pt x="2455" y="410"/>
                    <a:pt x="2541" y="668"/>
                    <a:pt x="2584" y="926"/>
                  </a:cubicBezTo>
                  <a:cubicBezTo>
                    <a:pt x="2670" y="1745"/>
                    <a:pt x="2089" y="2498"/>
                    <a:pt x="1249" y="2606"/>
                  </a:cubicBezTo>
                  <a:cubicBezTo>
                    <a:pt x="948" y="2649"/>
                    <a:pt x="646" y="2584"/>
                    <a:pt x="388" y="2455"/>
                  </a:cubicBez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35">
              <a:extLst>
                <a:ext uri="{FF2B5EF4-FFF2-40B4-BE49-F238E27FC236}">
                  <a16:creationId xmlns:a16="http://schemas.microsoft.com/office/drawing/2014/main" id="{6BC57A39-6CFF-5941-4424-57871B0C1CDA}"/>
                </a:ext>
              </a:extLst>
            </p:cNvPr>
            <p:cNvSpPr/>
            <p:nvPr/>
          </p:nvSpPr>
          <p:spPr>
            <a:xfrm>
              <a:off x="5757393" y="2789759"/>
              <a:ext cx="216707" cy="193432"/>
            </a:xfrm>
            <a:custGeom>
              <a:avLst/>
              <a:gdLst/>
              <a:ahLst/>
              <a:cxnLst/>
              <a:rect l="l" t="t" r="r" b="b"/>
              <a:pathLst>
                <a:path w="2607" h="2327" extrusionOk="0">
                  <a:moveTo>
                    <a:pt x="0" y="1379"/>
                  </a:moveTo>
                  <a:cubicBezTo>
                    <a:pt x="259" y="1982"/>
                    <a:pt x="883" y="2326"/>
                    <a:pt x="1529" y="2240"/>
                  </a:cubicBezTo>
                  <a:cubicBezTo>
                    <a:pt x="1982" y="2197"/>
                    <a:pt x="2391" y="1917"/>
                    <a:pt x="2606" y="1508"/>
                  </a:cubicBezTo>
                  <a:lnTo>
                    <a:pt x="1572" y="0"/>
                  </a:lnTo>
                  <a:lnTo>
                    <a:pt x="0" y="137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35">
              <a:extLst>
                <a:ext uri="{FF2B5EF4-FFF2-40B4-BE49-F238E27FC236}">
                  <a16:creationId xmlns:a16="http://schemas.microsoft.com/office/drawing/2014/main" id="{ACEA04C8-930E-8E7A-8D1C-5248448BF318}"/>
                </a:ext>
              </a:extLst>
            </p:cNvPr>
            <p:cNvSpPr/>
            <p:nvPr/>
          </p:nvSpPr>
          <p:spPr>
            <a:xfrm>
              <a:off x="5728714" y="2710956"/>
              <a:ext cx="248959" cy="239982"/>
            </a:xfrm>
            <a:custGeom>
              <a:avLst/>
              <a:gdLst/>
              <a:ahLst/>
              <a:cxnLst/>
              <a:rect l="l" t="t" r="r" b="b"/>
              <a:pathLst>
                <a:path w="2995" h="2887" extrusionOk="0">
                  <a:moveTo>
                    <a:pt x="2908" y="1228"/>
                  </a:moveTo>
                  <a:cubicBezTo>
                    <a:pt x="2865" y="927"/>
                    <a:pt x="2736" y="647"/>
                    <a:pt x="2520" y="410"/>
                  </a:cubicBezTo>
                  <a:cubicBezTo>
                    <a:pt x="2197" y="130"/>
                    <a:pt x="1788" y="1"/>
                    <a:pt x="1358" y="44"/>
                  </a:cubicBezTo>
                  <a:cubicBezTo>
                    <a:pt x="561" y="152"/>
                    <a:pt x="1" y="884"/>
                    <a:pt x="109" y="1659"/>
                  </a:cubicBezTo>
                  <a:cubicBezTo>
                    <a:pt x="152" y="1960"/>
                    <a:pt x="281" y="2240"/>
                    <a:pt x="496" y="2477"/>
                  </a:cubicBezTo>
                  <a:cubicBezTo>
                    <a:pt x="819" y="2757"/>
                    <a:pt x="1228" y="2886"/>
                    <a:pt x="1659" y="2843"/>
                  </a:cubicBezTo>
                  <a:cubicBezTo>
                    <a:pt x="2456" y="2736"/>
                    <a:pt x="2994" y="2004"/>
                    <a:pt x="2908" y="12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35">
              <a:extLst>
                <a:ext uri="{FF2B5EF4-FFF2-40B4-BE49-F238E27FC236}">
                  <a16:creationId xmlns:a16="http://schemas.microsoft.com/office/drawing/2014/main" id="{9DE6D21C-3603-D045-560D-BD35E2D2A381}"/>
                </a:ext>
              </a:extLst>
            </p:cNvPr>
            <p:cNvSpPr/>
            <p:nvPr/>
          </p:nvSpPr>
          <p:spPr>
            <a:xfrm>
              <a:off x="5777093" y="2753932"/>
              <a:ext cx="146882" cy="148711"/>
            </a:xfrm>
            <a:custGeom>
              <a:avLst/>
              <a:gdLst/>
              <a:ahLst/>
              <a:cxnLst/>
              <a:rect l="l" t="t" r="r" b="b"/>
              <a:pathLst>
                <a:path w="1767" h="1789" extrusionOk="0">
                  <a:moveTo>
                    <a:pt x="1723" y="776"/>
                  </a:moveTo>
                  <a:cubicBezTo>
                    <a:pt x="1658" y="324"/>
                    <a:pt x="1228" y="1"/>
                    <a:pt x="776" y="65"/>
                  </a:cubicBezTo>
                  <a:cubicBezTo>
                    <a:pt x="323" y="130"/>
                    <a:pt x="0" y="539"/>
                    <a:pt x="43" y="1013"/>
                  </a:cubicBezTo>
                  <a:cubicBezTo>
                    <a:pt x="108" y="1465"/>
                    <a:pt x="539" y="1788"/>
                    <a:pt x="991" y="1723"/>
                  </a:cubicBezTo>
                  <a:cubicBezTo>
                    <a:pt x="1465" y="1659"/>
                    <a:pt x="1766" y="1250"/>
                    <a:pt x="1723" y="776"/>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35">
              <a:extLst>
                <a:ext uri="{FF2B5EF4-FFF2-40B4-BE49-F238E27FC236}">
                  <a16:creationId xmlns:a16="http://schemas.microsoft.com/office/drawing/2014/main" id="{DBC2E04D-00D2-2305-2F32-E156913C5632}"/>
                </a:ext>
              </a:extLst>
            </p:cNvPr>
            <p:cNvSpPr/>
            <p:nvPr/>
          </p:nvSpPr>
          <p:spPr>
            <a:xfrm>
              <a:off x="5531874" y="2696658"/>
              <a:ext cx="77057" cy="78886"/>
            </a:xfrm>
            <a:custGeom>
              <a:avLst/>
              <a:gdLst/>
              <a:ahLst/>
              <a:cxnLst/>
              <a:rect l="l" t="t" r="r" b="b"/>
              <a:pathLst>
                <a:path w="927" h="949" extrusionOk="0">
                  <a:moveTo>
                    <a:pt x="905" y="410"/>
                  </a:moveTo>
                  <a:cubicBezTo>
                    <a:pt x="861" y="173"/>
                    <a:pt x="646" y="1"/>
                    <a:pt x="409" y="44"/>
                  </a:cubicBezTo>
                  <a:cubicBezTo>
                    <a:pt x="172" y="65"/>
                    <a:pt x="0" y="281"/>
                    <a:pt x="22" y="517"/>
                  </a:cubicBezTo>
                  <a:cubicBezTo>
                    <a:pt x="65" y="776"/>
                    <a:pt x="280" y="948"/>
                    <a:pt x="517" y="905"/>
                  </a:cubicBezTo>
                  <a:cubicBezTo>
                    <a:pt x="754" y="883"/>
                    <a:pt x="926" y="647"/>
                    <a:pt x="905"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35">
              <a:extLst>
                <a:ext uri="{FF2B5EF4-FFF2-40B4-BE49-F238E27FC236}">
                  <a16:creationId xmlns:a16="http://schemas.microsoft.com/office/drawing/2014/main" id="{1A9CA595-DD1F-4308-F841-A703EB656B89}"/>
                </a:ext>
              </a:extLst>
            </p:cNvPr>
            <p:cNvSpPr/>
            <p:nvPr/>
          </p:nvSpPr>
          <p:spPr>
            <a:xfrm>
              <a:off x="5965039" y="2993831"/>
              <a:ext cx="78803" cy="78803"/>
            </a:xfrm>
            <a:custGeom>
              <a:avLst/>
              <a:gdLst/>
              <a:ahLst/>
              <a:cxnLst/>
              <a:rect l="l" t="t" r="r" b="b"/>
              <a:pathLst>
                <a:path w="948" h="948" extrusionOk="0">
                  <a:moveTo>
                    <a:pt x="905" y="409"/>
                  </a:moveTo>
                  <a:cubicBezTo>
                    <a:pt x="883" y="173"/>
                    <a:pt x="646" y="0"/>
                    <a:pt x="410" y="43"/>
                  </a:cubicBezTo>
                  <a:cubicBezTo>
                    <a:pt x="173" y="65"/>
                    <a:pt x="0" y="280"/>
                    <a:pt x="43" y="539"/>
                  </a:cubicBezTo>
                  <a:cubicBezTo>
                    <a:pt x="65" y="775"/>
                    <a:pt x="302" y="948"/>
                    <a:pt x="539" y="905"/>
                  </a:cubicBezTo>
                  <a:cubicBezTo>
                    <a:pt x="776" y="883"/>
                    <a:pt x="948" y="646"/>
                    <a:pt x="905" y="40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35">
              <a:extLst>
                <a:ext uri="{FF2B5EF4-FFF2-40B4-BE49-F238E27FC236}">
                  <a16:creationId xmlns:a16="http://schemas.microsoft.com/office/drawing/2014/main" id="{5B02EDFA-DCB5-E57D-F1B3-1765037D010D}"/>
                </a:ext>
              </a:extLst>
            </p:cNvPr>
            <p:cNvSpPr/>
            <p:nvPr/>
          </p:nvSpPr>
          <p:spPr>
            <a:xfrm>
              <a:off x="5313421" y="3022426"/>
              <a:ext cx="111138" cy="111055"/>
            </a:xfrm>
            <a:custGeom>
              <a:avLst/>
              <a:gdLst/>
              <a:ahLst/>
              <a:cxnLst/>
              <a:rect l="l" t="t" r="r" b="b"/>
              <a:pathLst>
                <a:path w="1337" h="1336" extrusionOk="0">
                  <a:moveTo>
                    <a:pt x="1271" y="582"/>
                  </a:moveTo>
                  <a:cubicBezTo>
                    <a:pt x="1228" y="238"/>
                    <a:pt x="927" y="1"/>
                    <a:pt x="582" y="44"/>
                  </a:cubicBezTo>
                  <a:cubicBezTo>
                    <a:pt x="238" y="108"/>
                    <a:pt x="1" y="410"/>
                    <a:pt x="44" y="755"/>
                  </a:cubicBezTo>
                  <a:cubicBezTo>
                    <a:pt x="87" y="1099"/>
                    <a:pt x="410" y="1336"/>
                    <a:pt x="755" y="1293"/>
                  </a:cubicBezTo>
                  <a:cubicBezTo>
                    <a:pt x="1078" y="1250"/>
                    <a:pt x="1336" y="927"/>
                    <a:pt x="1293"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35">
              <a:extLst>
                <a:ext uri="{FF2B5EF4-FFF2-40B4-BE49-F238E27FC236}">
                  <a16:creationId xmlns:a16="http://schemas.microsoft.com/office/drawing/2014/main" id="{B9098724-CFDE-6C2F-9D46-EA1FF9AAC113}"/>
                </a:ext>
              </a:extLst>
            </p:cNvPr>
            <p:cNvSpPr/>
            <p:nvPr/>
          </p:nvSpPr>
          <p:spPr>
            <a:xfrm>
              <a:off x="5302698" y="3013532"/>
              <a:ext cx="111055" cy="111055"/>
            </a:xfrm>
            <a:custGeom>
              <a:avLst/>
              <a:gdLst/>
              <a:ahLst/>
              <a:cxnLst/>
              <a:rect l="l" t="t" r="r" b="b"/>
              <a:pathLst>
                <a:path w="1336" h="1336" extrusionOk="0">
                  <a:moveTo>
                    <a:pt x="1293" y="582"/>
                  </a:moveTo>
                  <a:cubicBezTo>
                    <a:pt x="1250" y="237"/>
                    <a:pt x="927" y="0"/>
                    <a:pt x="604" y="43"/>
                  </a:cubicBezTo>
                  <a:cubicBezTo>
                    <a:pt x="259" y="86"/>
                    <a:pt x="1" y="409"/>
                    <a:pt x="65" y="754"/>
                  </a:cubicBezTo>
                  <a:cubicBezTo>
                    <a:pt x="108" y="1098"/>
                    <a:pt x="410" y="1335"/>
                    <a:pt x="754" y="1292"/>
                  </a:cubicBezTo>
                  <a:cubicBezTo>
                    <a:pt x="1099" y="1249"/>
                    <a:pt x="1336" y="926"/>
                    <a:pt x="1293"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35">
              <a:extLst>
                <a:ext uri="{FF2B5EF4-FFF2-40B4-BE49-F238E27FC236}">
                  <a16:creationId xmlns:a16="http://schemas.microsoft.com/office/drawing/2014/main" id="{B973EB4F-5DA0-97B9-BC4B-10C59834E67F}"/>
                </a:ext>
              </a:extLst>
            </p:cNvPr>
            <p:cNvSpPr/>
            <p:nvPr/>
          </p:nvSpPr>
          <p:spPr>
            <a:xfrm>
              <a:off x="5327802" y="3038553"/>
              <a:ext cx="60931" cy="59185"/>
            </a:xfrm>
            <a:custGeom>
              <a:avLst/>
              <a:gdLst/>
              <a:ahLst/>
              <a:cxnLst/>
              <a:rect l="l" t="t" r="r" b="b"/>
              <a:pathLst>
                <a:path w="733" h="712" extrusionOk="0">
                  <a:moveTo>
                    <a:pt x="711" y="324"/>
                  </a:moveTo>
                  <a:cubicBezTo>
                    <a:pt x="689" y="130"/>
                    <a:pt x="517" y="1"/>
                    <a:pt x="323" y="22"/>
                  </a:cubicBezTo>
                  <a:cubicBezTo>
                    <a:pt x="151" y="44"/>
                    <a:pt x="0" y="216"/>
                    <a:pt x="43" y="410"/>
                  </a:cubicBezTo>
                  <a:cubicBezTo>
                    <a:pt x="65" y="582"/>
                    <a:pt x="237" y="711"/>
                    <a:pt x="409" y="690"/>
                  </a:cubicBezTo>
                  <a:cubicBezTo>
                    <a:pt x="603" y="668"/>
                    <a:pt x="732" y="496"/>
                    <a:pt x="711" y="3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35">
              <a:extLst>
                <a:ext uri="{FF2B5EF4-FFF2-40B4-BE49-F238E27FC236}">
                  <a16:creationId xmlns:a16="http://schemas.microsoft.com/office/drawing/2014/main" id="{6A18A190-B0F4-255D-46D4-57D5C0800188}"/>
                </a:ext>
              </a:extLst>
            </p:cNvPr>
            <p:cNvSpPr/>
            <p:nvPr/>
          </p:nvSpPr>
          <p:spPr>
            <a:xfrm>
              <a:off x="5709014" y="3296324"/>
              <a:ext cx="125436" cy="127181"/>
            </a:xfrm>
            <a:custGeom>
              <a:avLst/>
              <a:gdLst/>
              <a:ahLst/>
              <a:cxnLst/>
              <a:rect l="l" t="t" r="r" b="b"/>
              <a:pathLst>
                <a:path w="1509" h="1530" extrusionOk="0">
                  <a:moveTo>
                    <a:pt x="1465" y="754"/>
                  </a:moveTo>
                  <a:cubicBezTo>
                    <a:pt x="1379" y="194"/>
                    <a:pt x="669" y="1"/>
                    <a:pt x="346" y="453"/>
                  </a:cubicBezTo>
                  <a:cubicBezTo>
                    <a:pt x="1" y="905"/>
                    <a:pt x="367" y="1529"/>
                    <a:pt x="927" y="1465"/>
                  </a:cubicBezTo>
                  <a:cubicBezTo>
                    <a:pt x="1271" y="1400"/>
                    <a:pt x="1508" y="1099"/>
                    <a:pt x="1465" y="7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35">
              <a:extLst>
                <a:ext uri="{FF2B5EF4-FFF2-40B4-BE49-F238E27FC236}">
                  <a16:creationId xmlns:a16="http://schemas.microsoft.com/office/drawing/2014/main" id="{9E1CFD63-8AD1-D077-02D5-944BA6817109}"/>
                </a:ext>
              </a:extLst>
            </p:cNvPr>
            <p:cNvSpPr/>
            <p:nvPr/>
          </p:nvSpPr>
          <p:spPr>
            <a:xfrm>
              <a:off x="5698291" y="3285601"/>
              <a:ext cx="127181" cy="127181"/>
            </a:xfrm>
            <a:custGeom>
              <a:avLst/>
              <a:gdLst/>
              <a:ahLst/>
              <a:cxnLst/>
              <a:rect l="l" t="t" r="r" b="b"/>
              <a:pathLst>
                <a:path w="1530" h="1530" extrusionOk="0">
                  <a:moveTo>
                    <a:pt x="1487" y="754"/>
                  </a:moveTo>
                  <a:cubicBezTo>
                    <a:pt x="1400" y="194"/>
                    <a:pt x="690" y="0"/>
                    <a:pt x="345" y="453"/>
                  </a:cubicBezTo>
                  <a:cubicBezTo>
                    <a:pt x="1" y="905"/>
                    <a:pt x="388" y="1529"/>
                    <a:pt x="948" y="1465"/>
                  </a:cubicBezTo>
                  <a:cubicBezTo>
                    <a:pt x="1271" y="1422"/>
                    <a:pt x="1530" y="1099"/>
                    <a:pt x="1487" y="7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35">
              <a:extLst>
                <a:ext uri="{FF2B5EF4-FFF2-40B4-BE49-F238E27FC236}">
                  <a16:creationId xmlns:a16="http://schemas.microsoft.com/office/drawing/2014/main" id="{E4EBEB73-9FE1-353F-2CC1-5F87E2732081}"/>
                </a:ext>
              </a:extLst>
            </p:cNvPr>
            <p:cNvSpPr/>
            <p:nvPr/>
          </p:nvSpPr>
          <p:spPr>
            <a:xfrm>
              <a:off x="5732289" y="3317770"/>
              <a:ext cx="66334" cy="68163"/>
            </a:xfrm>
            <a:custGeom>
              <a:avLst/>
              <a:gdLst/>
              <a:ahLst/>
              <a:cxnLst/>
              <a:rect l="l" t="t" r="r" b="b"/>
              <a:pathLst>
                <a:path w="798" h="820" extrusionOk="0">
                  <a:moveTo>
                    <a:pt x="776" y="410"/>
                  </a:moveTo>
                  <a:cubicBezTo>
                    <a:pt x="733" y="109"/>
                    <a:pt x="367" y="1"/>
                    <a:pt x="173" y="259"/>
                  </a:cubicBezTo>
                  <a:cubicBezTo>
                    <a:pt x="1" y="496"/>
                    <a:pt x="195" y="819"/>
                    <a:pt x="496" y="798"/>
                  </a:cubicBezTo>
                  <a:cubicBezTo>
                    <a:pt x="668" y="755"/>
                    <a:pt x="798" y="604"/>
                    <a:pt x="776" y="41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35">
              <a:extLst>
                <a:ext uri="{FF2B5EF4-FFF2-40B4-BE49-F238E27FC236}">
                  <a16:creationId xmlns:a16="http://schemas.microsoft.com/office/drawing/2014/main" id="{CFAEC0FC-E364-C1A0-59ED-6D70A108C3F1}"/>
                </a:ext>
              </a:extLst>
            </p:cNvPr>
            <p:cNvSpPr/>
            <p:nvPr/>
          </p:nvSpPr>
          <p:spPr>
            <a:xfrm>
              <a:off x="5571192" y="3147779"/>
              <a:ext cx="111055" cy="111055"/>
            </a:xfrm>
            <a:custGeom>
              <a:avLst/>
              <a:gdLst/>
              <a:ahLst/>
              <a:cxnLst/>
              <a:rect l="l" t="t" r="r" b="b"/>
              <a:pathLst>
                <a:path w="1336" h="1336" extrusionOk="0">
                  <a:moveTo>
                    <a:pt x="1271" y="582"/>
                  </a:moveTo>
                  <a:cubicBezTo>
                    <a:pt x="1228" y="237"/>
                    <a:pt x="927" y="0"/>
                    <a:pt x="582" y="43"/>
                  </a:cubicBezTo>
                  <a:cubicBezTo>
                    <a:pt x="238" y="86"/>
                    <a:pt x="1" y="388"/>
                    <a:pt x="44" y="732"/>
                  </a:cubicBezTo>
                  <a:cubicBezTo>
                    <a:pt x="87" y="1077"/>
                    <a:pt x="388" y="1335"/>
                    <a:pt x="733" y="1271"/>
                  </a:cubicBezTo>
                  <a:cubicBezTo>
                    <a:pt x="1078" y="1228"/>
                    <a:pt x="1336" y="926"/>
                    <a:pt x="1271" y="5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35">
              <a:extLst>
                <a:ext uri="{FF2B5EF4-FFF2-40B4-BE49-F238E27FC236}">
                  <a16:creationId xmlns:a16="http://schemas.microsoft.com/office/drawing/2014/main" id="{39C09C21-A0C4-9928-C8ED-15323C5A7DCF}"/>
                </a:ext>
              </a:extLst>
            </p:cNvPr>
            <p:cNvSpPr/>
            <p:nvPr/>
          </p:nvSpPr>
          <p:spPr>
            <a:xfrm>
              <a:off x="5560469" y="3136973"/>
              <a:ext cx="111055" cy="111138"/>
            </a:xfrm>
            <a:custGeom>
              <a:avLst/>
              <a:gdLst/>
              <a:ahLst/>
              <a:cxnLst/>
              <a:rect l="l" t="t" r="r" b="b"/>
              <a:pathLst>
                <a:path w="1336" h="1337" extrusionOk="0">
                  <a:moveTo>
                    <a:pt x="1293" y="582"/>
                  </a:moveTo>
                  <a:cubicBezTo>
                    <a:pt x="1228" y="238"/>
                    <a:pt x="927" y="1"/>
                    <a:pt x="582" y="44"/>
                  </a:cubicBezTo>
                  <a:cubicBezTo>
                    <a:pt x="238" y="87"/>
                    <a:pt x="1" y="389"/>
                    <a:pt x="44" y="733"/>
                  </a:cubicBezTo>
                  <a:cubicBezTo>
                    <a:pt x="87" y="1078"/>
                    <a:pt x="388" y="1336"/>
                    <a:pt x="733" y="1272"/>
                  </a:cubicBezTo>
                  <a:cubicBezTo>
                    <a:pt x="1077" y="1228"/>
                    <a:pt x="1336" y="927"/>
                    <a:pt x="1271" y="5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35">
              <a:extLst>
                <a:ext uri="{FF2B5EF4-FFF2-40B4-BE49-F238E27FC236}">
                  <a16:creationId xmlns:a16="http://schemas.microsoft.com/office/drawing/2014/main" id="{7BF6D798-4636-4DAB-0E5C-9E0BA6D18448}"/>
                </a:ext>
              </a:extLst>
            </p:cNvPr>
            <p:cNvSpPr/>
            <p:nvPr/>
          </p:nvSpPr>
          <p:spPr>
            <a:xfrm>
              <a:off x="5585573" y="3162077"/>
              <a:ext cx="59102" cy="60931"/>
            </a:xfrm>
            <a:custGeom>
              <a:avLst/>
              <a:gdLst/>
              <a:ahLst/>
              <a:cxnLst/>
              <a:rect l="l" t="t" r="r" b="b"/>
              <a:pathLst>
                <a:path w="711" h="733" extrusionOk="0">
                  <a:moveTo>
                    <a:pt x="689" y="323"/>
                  </a:moveTo>
                  <a:cubicBezTo>
                    <a:pt x="668" y="151"/>
                    <a:pt x="495" y="0"/>
                    <a:pt x="323" y="44"/>
                  </a:cubicBezTo>
                  <a:cubicBezTo>
                    <a:pt x="129" y="65"/>
                    <a:pt x="0" y="237"/>
                    <a:pt x="22" y="410"/>
                  </a:cubicBezTo>
                  <a:cubicBezTo>
                    <a:pt x="43" y="603"/>
                    <a:pt x="215" y="733"/>
                    <a:pt x="409" y="711"/>
                  </a:cubicBezTo>
                  <a:cubicBezTo>
                    <a:pt x="582" y="668"/>
                    <a:pt x="711" y="517"/>
                    <a:pt x="689" y="323"/>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35">
              <a:extLst>
                <a:ext uri="{FF2B5EF4-FFF2-40B4-BE49-F238E27FC236}">
                  <a16:creationId xmlns:a16="http://schemas.microsoft.com/office/drawing/2014/main" id="{3BB3DF58-1457-2630-C1D6-8DCA04F968A9}"/>
                </a:ext>
              </a:extLst>
            </p:cNvPr>
            <p:cNvSpPr/>
            <p:nvPr/>
          </p:nvSpPr>
          <p:spPr>
            <a:xfrm>
              <a:off x="7604684" y="446541"/>
              <a:ext cx="529922" cy="1176219"/>
            </a:xfrm>
            <a:custGeom>
              <a:avLst/>
              <a:gdLst/>
              <a:ahLst/>
              <a:cxnLst/>
              <a:rect l="l" t="t" r="r" b="b"/>
              <a:pathLst>
                <a:path w="6375" h="14150" extrusionOk="0">
                  <a:moveTo>
                    <a:pt x="1" y="3080"/>
                  </a:moveTo>
                  <a:lnTo>
                    <a:pt x="6375" y="1"/>
                  </a:lnTo>
                  <a:lnTo>
                    <a:pt x="6375" y="1810"/>
                  </a:lnTo>
                  <a:lnTo>
                    <a:pt x="1" y="4889"/>
                  </a:lnTo>
                  <a:close/>
                  <a:moveTo>
                    <a:pt x="1" y="12319"/>
                  </a:moveTo>
                  <a:lnTo>
                    <a:pt x="6375" y="9261"/>
                  </a:lnTo>
                  <a:lnTo>
                    <a:pt x="6375" y="11070"/>
                  </a:lnTo>
                  <a:lnTo>
                    <a:pt x="1" y="14149"/>
                  </a:lnTo>
                  <a:close/>
                  <a:moveTo>
                    <a:pt x="1" y="9239"/>
                  </a:moveTo>
                  <a:lnTo>
                    <a:pt x="6375" y="6160"/>
                  </a:lnTo>
                  <a:lnTo>
                    <a:pt x="6375" y="7969"/>
                  </a:lnTo>
                  <a:lnTo>
                    <a:pt x="1" y="11070"/>
                  </a:lnTo>
                  <a:lnTo>
                    <a:pt x="1" y="9261"/>
                  </a:lnTo>
                  <a:close/>
                  <a:moveTo>
                    <a:pt x="1" y="6160"/>
                  </a:moveTo>
                  <a:lnTo>
                    <a:pt x="6375" y="3080"/>
                  </a:lnTo>
                  <a:lnTo>
                    <a:pt x="6375" y="4889"/>
                  </a:lnTo>
                  <a:lnTo>
                    <a:pt x="1" y="79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35">
              <a:extLst>
                <a:ext uri="{FF2B5EF4-FFF2-40B4-BE49-F238E27FC236}">
                  <a16:creationId xmlns:a16="http://schemas.microsoft.com/office/drawing/2014/main" id="{DBD6003D-AE95-079E-358F-95988169AAE9}"/>
                </a:ext>
              </a:extLst>
            </p:cNvPr>
            <p:cNvSpPr/>
            <p:nvPr/>
          </p:nvSpPr>
          <p:spPr>
            <a:xfrm>
              <a:off x="7049823" y="95752"/>
              <a:ext cx="1432078" cy="173731"/>
            </a:xfrm>
            <a:custGeom>
              <a:avLst/>
              <a:gdLst/>
              <a:ahLst/>
              <a:cxnLst/>
              <a:rect l="l" t="t" r="r" b="b"/>
              <a:pathLst>
                <a:path w="17228" h="2090" extrusionOk="0">
                  <a:moveTo>
                    <a:pt x="969" y="991"/>
                  </a:moveTo>
                  <a:cubicBezTo>
                    <a:pt x="560" y="754"/>
                    <a:pt x="237" y="409"/>
                    <a:pt x="0" y="0"/>
                  </a:cubicBezTo>
                  <a:lnTo>
                    <a:pt x="17227" y="0"/>
                  </a:lnTo>
                  <a:cubicBezTo>
                    <a:pt x="15677" y="1228"/>
                    <a:pt x="12210" y="2089"/>
                    <a:pt x="8162" y="2089"/>
                  </a:cubicBezTo>
                  <a:cubicBezTo>
                    <a:pt x="5319" y="2089"/>
                    <a:pt x="2778" y="1658"/>
                    <a:pt x="969"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35">
              <a:extLst>
                <a:ext uri="{FF2B5EF4-FFF2-40B4-BE49-F238E27FC236}">
                  <a16:creationId xmlns:a16="http://schemas.microsoft.com/office/drawing/2014/main" id="{72FDD878-45A1-FA72-6515-3A21966C4EF8}"/>
                </a:ext>
              </a:extLst>
            </p:cNvPr>
            <p:cNvSpPr/>
            <p:nvPr/>
          </p:nvSpPr>
          <p:spPr>
            <a:xfrm>
              <a:off x="6203110" y="1873220"/>
              <a:ext cx="356274" cy="429756"/>
            </a:xfrm>
            <a:custGeom>
              <a:avLst/>
              <a:gdLst/>
              <a:ahLst/>
              <a:cxnLst/>
              <a:rect l="l" t="t" r="r" b="b"/>
              <a:pathLst>
                <a:path w="4286" h="5170" extrusionOk="0">
                  <a:moveTo>
                    <a:pt x="0" y="4588"/>
                  </a:moveTo>
                  <a:lnTo>
                    <a:pt x="3360" y="1"/>
                  </a:lnTo>
                  <a:cubicBezTo>
                    <a:pt x="3640" y="195"/>
                    <a:pt x="3941" y="345"/>
                    <a:pt x="4286" y="431"/>
                  </a:cubicBezTo>
                  <a:lnTo>
                    <a:pt x="840" y="5169"/>
                  </a:lnTo>
                  <a:cubicBezTo>
                    <a:pt x="603" y="4932"/>
                    <a:pt x="302" y="4717"/>
                    <a:pt x="0" y="458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2" name="Google Shape;13592;p35">
            <a:extLst>
              <a:ext uri="{FF2B5EF4-FFF2-40B4-BE49-F238E27FC236}">
                <a16:creationId xmlns:a16="http://schemas.microsoft.com/office/drawing/2014/main" id="{D191B7FE-6C2E-AAED-FFED-46A560591854}"/>
              </a:ext>
            </a:extLst>
          </p:cNvPr>
          <p:cNvGrpSpPr/>
          <p:nvPr/>
        </p:nvGrpSpPr>
        <p:grpSpPr>
          <a:xfrm flipH="1">
            <a:off x="5988298" y="3489424"/>
            <a:ext cx="2756293" cy="1655854"/>
            <a:chOff x="-2585750" y="2330149"/>
            <a:chExt cx="2756293" cy="1655854"/>
          </a:xfrm>
        </p:grpSpPr>
        <p:sp>
          <p:nvSpPr>
            <p:cNvPr id="13593" name="Google Shape;13593;p35">
              <a:extLst>
                <a:ext uri="{FF2B5EF4-FFF2-40B4-BE49-F238E27FC236}">
                  <a16:creationId xmlns:a16="http://schemas.microsoft.com/office/drawing/2014/main" id="{119C68E1-EB03-AB7D-4DE6-CE4649637F56}"/>
                </a:ext>
              </a:extLst>
            </p:cNvPr>
            <p:cNvSpPr/>
            <p:nvPr/>
          </p:nvSpPr>
          <p:spPr>
            <a:xfrm flipH="1">
              <a:off x="-2585750" y="2330149"/>
              <a:ext cx="956258" cy="712040"/>
            </a:xfrm>
            <a:custGeom>
              <a:avLst/>
              <a:gdLst/>
              <a:ahLst/>
              <a:cxnLst/>
              <a:rect l="l" t="t" r="r" b="b"/>
              <a:pathLst>
                <a:path w="12975" h="9661" extrusionOk="0">
                  <a:moveTo>
                    <a:pt x="12974" y="0"/>
                  </a:moveTo>
                  <a:lnTo>
                    <a:pt x="0" y="0"/>
                  </a:lnTo>
                  <a:lnTo>
                    <a:pt x="0" y="9661"/>
                  </a:lnTo>
                  <a:lnTo>
                    <a:pt x="12974" y="96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35">
              <a:extLst>
                <a:ext uri="{FF2B5EF4-FFF2-40B4-BE49-F238E27FC236}">
                  <a16:creationId xmlns:a16="http://schemas.microsoft.com/office/drawing/2014/main" id="{40AAB7B7-AF8A-C590-9A21-36E26DBE53CB}"/>
                </a:ext>
              </a:extLst>
            </p:cNvPr>
            <p:cNvSpPr/>
            <p:nvPr/>
          </p:nvSpPr>
          <p:spPr>
            <a:xfrm flipH="1">
              <a:off x="-2192490" y="3042105"/>
              <a:ext cx="169805" cy="231868"/>
            </a:xfrm>
            <a:custGeom>
              <a:avLst/>
              <a:gdLst/>
              <a:ahLst/>
              <a:cxnLst/>
              <a:rect l="l" t="t" r="r" b="b"/>
              <a:pathLst>
                <a:path w="2304" h="3146" extrusionOk="0">
                  <a:moveTo>
                    <a:pt x="2304" y="1"/>
                  </a:moveTo>
                  <a:lnTo>
                    <a:pt x="1" y="1"/>
                  </a:lnTo>
                  <a:lnTo>
                    <a:pt x="1" y="3146"/>
                  </a:lnTo>
                  <a:lnTo>
                    <a:pt x="2304" y="31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35">
              <a:extLst>
                <a:ext uri="{FF2B5EF4-FFF2-40B4-BE49-F238E27FC236}">
                  <a16:creationId xmlns:a16="http://schemas.microsoft.com/office/drawing/2014/main" id="{77D044E0-E0F3-D9E1-E6CE-653939F7D045}"/>
                </a:ext>
              </a:extLst>
            </p:cNvPr>
            <p:cNvSpPr/>
            <p:nvPr/>
          </p:nvSpPr>
          <p:spPr>
            <a:xfrm flipH="1">
              <a:off x="-2192490" y="3042105"/>
              <a:ext cx="169805" cy="62131"/>
            </a:xfrm>
            <a:custGeom>
              <a:avLst/>
              <a:gdLst/>
              <a:ahLst/>
              <a:cxnLst/>
              <a:rect l="l" t="t" r="r" b="b"/>
              <a:pathLst>
                <a:path w="2304" h="843" extrusionOk="0">
                  <a:moveTo>
                    <a:pt x="2304" y="1"/>
                  </a:moveTo>
                  <a:lnTo>
                    <a:pt x="1" y="1"/>
                  </a:lnTo>
                  <a:lnTo>
                    <a:pt x="1" y="843"/>
                  </a:lnTo>
                  <a:lnTo>
                    <a:pt x="2304" y="843"/>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35">
              <a:extLst>
                <a:ext uri="{FF2B5EF4-FFF2-40B4-BE49-F238E27FC236}">
                  <a16:creationId xmlns:a16="http://schemas.microsoft.com/office/drawing/2014/main" id="{BBD3B275-29ED-B68B-2397-F87D55E01455}"/>
                </a:ext>
              </a:extLst>
            </p:cNvPr>
            <p:cNvSpPr/>
            <p:nvPr/>
          </p:nvSpPr>
          <p:spPr>
            <a:xfrm flipH="1">
              <a:off x="-2490530" y="2400461"/>
              <a:ext cx="765817" cy="571342"/>
            </a:xfrm>
            <a:custGeom>
              <a:avLst/>
              <a:gdLst/>
              <a:ahLst/>
              <a:cxnLst/>
              <a:rect l="l" t="t" r="r" b="b"/>
              <a:pathLst>
                <a:path w="10391" h="7752" extrusionOk="0">
                  <a:moveTo>
                    <a:pt x="10390" y="1"/>
                  </a:moveTo>
                  <a:lnTo>
                    <a:pt x="0" y="1"/>
                  </a:lnTo>
                  <a:lnTo>
                    <a:pt x="0" y="7752"/>
                  </a:lnTo>
                  <a:lnTo>
                    <a:pt x="10390"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35">
              <a:extLst>
                <a:ext uri="{FF2B5EF4-FFF2-40B4-BE49-F238E27FC236}">
                  <a16:creationId xmlns:a16="http://schemas.microsoft.com/office/drawing/2014/main" id="{FE33DEC5-253E-1BA1-7F7B-12EE49904B58}"/>
                </a:ext>
              </a:extLst>
            </p:cNvPr>
            <p:cNvSpPr/>
            <p:nvPr/>
          </p:nvSpPr>
          <p:spPr>
            <a:xfrm flipH="1">
              <a:off x="-2519507" y="3559575"/>
              <a:ext cx="2634148" cy="426428"/>
            </a:xfrm>
            <a:custGeom>
              <a:avLst/>
              <a:gdLst/>
              <a:ahLst/>
              <a:cxnLst/>
              <a:rect l="l" t="t" r="r" b="b"/>
              <a:pathLst>
                <a:path w="25949" h="5786" extrusionOk="0">
                  <a:moveTo>
                    <a:pt x="25949" y="0"/>
                  </a:moveTo>
                  <a:lnTo>
                    <a:pt x="1" y="0"/>
                  </a:lnTo>
                  <a:lnTo>
                    <a:pt x="1" y="5785"/>
                  </a:lnTo>
                  <a:lnTo>
                    <a:pt x="25949" y="5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35">
              <a:extLst>
                <a:ext uri="{FF2B5EF4-FFF2-40B4-BE49-F238E27FC236}">
                  <a16:creationId xmlns:a16="http://schemas.microsoft.com/office/drawing/2014/main" id="{C9E21941-039D-B1D6-1853-9B4B561ECCDF}"/>
                </a:ext>
              </a:extLst>
            </p:cNvPr>
            <p:cNvSpPr/>
            <p:nvPr/>
          </p:nvSpPr>
          <p:spPr>
            <a:xfrm flipH="1">
              <a:off x="-2519482" y="3559575"/>
              <a:ext cx="2634148" cy="86951"/>
            </a:xfrm>
            <a:custGeom>
              <a:avLst/>
              <a:gdLst/>
              <a:ahLst/>
              <a:cxnLst/>
              <a:rect l="l" t="t" r="r" b="b"/>
              <a:pathLst>
                <a:path w="25949" h="1180" extrusionOk="0">
                  <a:moveTo>
                    <a:pt x="25949" y="0"/>
                  </a:moveTo>
                  <a:lnTo>
                    <a:pt x="1" y="0"/>
                  </a:lnTo>
                  <a:lnTo>
                    <a:pt x="1" y="1180"/>
                  </a:lnTo>
                  <a:lnTo>
                    <a:pt x="25949" y="118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35">
              <a:extLst>
                <a:ext uri="{FF2B5EF4-FFF2-40B4-BE49-F238E27FC236}">
                  <a16:creationId xmlns:a16="http://schemas.microsoft.com/office/drawing/2014/main" id="{F5B28C64-9031-2744-DB7E-665FBC0FD984}"/>
                </a:ext>
              </a:extLst>
            </p:cNvPr>
            <p:cNvSpPr/>
            <p:nvPr/>
          </p:nvSpPr>
          <p:spPr>
            <a:xfrm flipH="1">
              <a:off x="-2585707" y="3187000"/>
              <a:ext cx="2756250" cy="368451"/>
            </a:xfrm>
            <a:custGeom>
              <a:avLst/>
              <a:gdLst/>
              <a:ahLst/>
              <a:cxnLst/>
              <a:rect l="l" t="t" r="r" b="b"/>
              <a:pathLst>
                <a:path w="27803" h="4999" extrusionOk="0">
                  <a:moveTo>
                    <a:pt x="27802" y="0"/>
                  </a:moveTo>
                  <a:lnTo>
                    <a:pt x="1" y="0"/>
                  </a:lnTo>
                  <a:lnTo>
                    <a:pt x="1" y="4999"/>
                  </a:lnTo>
                  <a:lnTo>
                    <a:pt x="27802" y="4999"/>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35">
              <a:extLst>
                <a:ext uri="{FF2B5EF4-FFF2-40B4-BE49-F238E27FC236}">
                  <a16:creationId xmlns:a16="http://schemas.microsoft.com/office/drawing/2014/main" id="{37955111-8463-8FB8-AFBB-0ECF0502D9F1}"/>
                </a:ext>
              </a:extLst>
            </p:cNvPr>
            <p:cNvSpPr/>
            <p:nvPr/>
          </p:nvSpPr>
          <p:spPr>
            <a:xfrm flipH="1">
              <a:off x="-2569152" y="3207700"/>
              <a:ext cx="2739667" cy="347752"/>
            </a:xfrm>
            <a:custGeom>
              <a:avLst/>
              <a:gdLst/>
              <a:ahLst/>
              <a:cxnLst/>
              <a:rect l="l" t="t" r="r" b="b"/>
              <a:pathLst>
                <a:path w="27578" h="4718" extrusionOk="0">
                  <a:moveTo>
                    <a:pt x="1" y="0"/>
                  </a:moveTo>
                  <a:lnTo>
                    <a:pt x="1" y="4718"/>
                  </a:lnTo>
                  <a:lnTo>
                    <a:pt x="27578" y="4718"/>
                  </a:lnTo>
                  <a:lnTo>
                    <a:pt x="275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35">
              <a:extLst>
                <a:ext uri="{FF2B5EF4-FFF2-40B4-BE49-F238E27FC236}">
                  <a16:creationId xmlns:a16="http://schemas.microsoft.com/office/drawing/2014/main" id="{A1DB9EB9-FC47-500B-F960-FBE69087CCCD}"/>
                </a:ext>
              </a:extLst>
            </p:cNvPr>
            <p:cNvSpPr/>
            <p:nvPr/>
          </p:nvSpPr>
          <p:spPr>
            <a:xfrm flipH="1">
              <a:off x="-1168232" y="3207712"/>
              <a:ext cx="782473" cy="136644"/>
            </a:xfrm>
            <a:custGeom>
              <a:avLst/>
              <a:gdLst/>
              <a:ahLst/>
              <a:cxnLst/>
              <a:rect l="l" t="t" r="r" b="b"/>
              <a:pathLst>
                <a:path w="10617" h="1854" extrusionOk="0">
                  <a:moveTo>
                    <a:pt x="1" y="0"/>
                  </a:moveTo>
                  <a:lnTo>
                    <a:pt x="1" y="393"/>
                  </a:lnTo>
                  <a:cubicBezTo>
                    <a:pt x="1" y="1236"/>
                    <a:pt x="619" y="1854"/>
                    <a:pt x="1461" y="1854"/>
                  </a:cubicBezTo>
                  <a:lnTo>
                    <a:pt x="9156" y="1854"/>
                  </a:lnTo>
                  <a:cubicBezTo>
                    <a:pt x="9998" y="1854"/>
                    <a:pt x="10616" y="1236"/>
                    <a:pt x="10616" y="393"/>
                  </a:cubicBezTo>
                  <a:lnTo>
                    <a:pt x="10616" y="0"/>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35">
              <a:extLst>
                <a:ext uri="{FF2B5EF4-FFF2-40B4-BE49-F238E27FC236}">
                  <a16:creationId xmlns:a16="http://schemas.microsoft.com/office/drawing/2014/main" id="{3A67225E-8400-F47E-8353-5BC1A5F7B780}"/>
                </a:ext>
              </a:extLst>
            </p:cNvPr>
            <p:cNvSpPr/>
            <p:nvPr/>
          </p:nvSpPr>
          <p:spPr>
            <a:xfrm flipH="1">
              <a:off x="-1052307" y="3236677"/>
              <a:ext cx="95294" cy="41421"/>
            </a:xfrm>
            <a:custGeom>
              <a:avLst/>
              <a:gdLst/>
              <a:ahLst/>
              <a:cxnLst/>
              <a:rect l="l" t="t" r="r" b="b"/>
              <a:pathLst>
                <a:path w="1293" h="562" extrusionOk="0">
                  <a:moveTo>
                    <a:pt x="1292" y="0"/>
                  </a:moveTo>
                  <a:lnTo>
                    <a:pt x="1" y="0"/>
                  </a:lnTo>
                  <a:lnTo>
                    <a:pt x="1"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35">
              <a:extLst>
                <a:ext uri="{FF2B5EF4-FFF2-40B4-BE49-F238E27FC236}">
                  <a16:creationId xmlns:a16="http://schemas.microsoft.com/office/drawing/2014/main" id="{AD018230-F789-550C-3D10-B37D710F2CDC}"/>
                </a:ext>
              </a:extLst>
            </p:cNvPr>
            <p:cNvSpPr/>
            <p:nvPr/>
          </p:nvSpPr>
          <p:spPr>
            <a:xfrm flipH="1">
              <a:off x="-932249" y="3236677"/>
              <a:ext cx="95294" cy="41421"/>
            </a:xfrm>
            <a:custGeom>
              <a:avLst/>
              <a:gdLst/>
              <a:ahLst/>
              <a:cxnLst/>
              <a:rect l="l" t="t" r="r" b="b"/>
              <a:pathLst>
                <a:path w="1293" h="562" extrusionOk="0">
                  <a:moveTo>
                    <a:pt x="1293" y="0"/>
                  </a:moveTo>
                  <a:lnTo>
                    <a:pt x="1" y="0"/>
                  </a:lnTo>
                  <a:lnTo>
                    <a:pt x="1" y="562"/>
                  </a:lnTo>
                  <a:lnTo>
                    <a:pt x="1293"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35">
              <a:extLst>
                <a:ext uri="{FF2B5EF4-FFF2-40B4-BE49-F238E27FC236}">
                  <a16:creationId xmlns:a16="http://schemas.microsoft.com/office/drawing/2014/main" id="{6ACB157D-DE15-30DD-B261-2D8C82BC9B15}"/>
                </a:ext>
              </a:extLst>
            </p:cNvPr>
            <p:cNvSpPr/>
            <p:nvPr/>
          </p:nvSpPr>
          <p:spPr>
            <a:xfrm flipH="1">
              <a:off x="-812190" y="3236677"/>
              <a:ext cx="95220" cy="41421"/>
            </a:xfrm>
            <a:custGeom>
              <a:avLst/>
              <a:gdLst/>
              <a:ahLst/>
              <a:cxnLst/>
              <a:rect l="l" t="t" r="r" b="b"/>
              <a:pathLst>
                <a:path w="1292" h="562" extrusionOk="0">
                  <a:moveTo>
                    <a:pt x="1292" y="0"/>
                  </a:moveTo>
                  <a:lnTo>
                    <a:pt x="0" y="0"/>
                  </a:lnTo>
                  <a:lnTo>
                    <a:pt x="0" y="562"/>
                  </a:lnTo>
                  <a:lnTo>
                    <a:pt x="1292"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35">
              <a:extLst>
                <a:ext uri="{FF2B5EF4-FFF2-40B4-BE49-F238E27FC236}">
                  <a16:creationId xmlns:a16="http://schemas.microsoft.com/office/drawing/2014/main" id="{8DC1CF87-8E25-84AB-6A51-191A0B797AA0}"/>
                </a:ext>
              </a:extLst>
            </p:cNvPr>
            <p:cNvSpPr/>
            <p:nvPr/>
          </p:nvSpPr>
          <p:spPr>
            <a:xfrm flipH="1">
              <a:off x="-688004" y="3236677"/>
              <a:ext cx="91093" cy="41421"/>
            </a:xfrm>
            <a:custGeom>
              <a:avLst/>
              <a:gdLst/>
              <a:ahLst/>
              <a:cxnLst/>
              <a:rect l="l" t="t" r="r" b="b"/>
              <a:pathLst>
                <a:path w="1236" h="562" extrusionOk="0">
                  <a:moveTo>
                    <a:pt x="1236" y="0"/>
                  </a:moveTo>
                  <a:lnTo>
                    <a:pt x="0" y="0"/>
                  </a:lnTo>
                  <a:lnTo>
                    <a:pt x="0"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35">
              <a:extLst>
                <a:ext uri="{FF2B5EF4-FFF2-40B4-BE49-F238E27FC236}">
                  <a16:creationId xmlns:a16="http://schemas.microsoft.com/office/drawing/2014/main" id="{A749EDD7-7512-6D10-B40B-D127733069EC}"/>
                </a:ext>
              </a:extLst>
            </p:cNvPr>
            <p:cNvSpPr/>
            <p:nvPr/>
          </p:nvSpPr>
          <p:spPr>
            <a:xfrm flipH="1">
              <a:off x="-568020" y="3236677"/>
              <a:ext cx="91167" cy="41421"/>
            </a:xfrm>
            <a:custGeom>
              <a:avLst/>
              <a:gdLst/>
              <a:ahLst/>
              <a:cxnLst/>
              <a:rect l="l" t="t" r="r" b="b"/>
              <a:pathLst>
                <a:path w="1237" h="562" extrusionOk="0">
                  <a:moveTo>
                    <a:pt x="1236" y="0"/>
                  </a:moveTo>
                  <a:lnTo>
                    <a:pt x="1" y="0"/>
                  </a:lnTo>
                  <a:lnTo>
                    <a:pt x="1" y="562"/>
                  </a:lnTo>
                  <a:lnTo>
                    <a:pt x="1236" y="56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35">
              <a:extLst>
                <a:ext uri="{FF2B5EF4-FFF2-40B4-BE49-F238E27FC236}">
                  <a16:creationId xmlns:a16="http://schemas.microsoft.com/office/drawing/2014/main" id="{8C0D9D8A-AF17-9FA4-E000-1D13B6BBE91E}"/>
                </a:ext>
              </a:extLst>
            </p:cNvPr>
            <p:cNvSpPr/>
            <p:nvPr/>
          </p:nvSpPr>
          <p:spPr>
            <a:xfrm flipH="1">
              <a:off x="-2391184" y="2504011"/>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35">
              <a:extLst>
                <a:ext uri="{FF2B5EF4-FFF2-40B4-BE49-F238E27FC236}">
                  <a16:creationId xmlns:a16="http://schemas.microsoft.com/office/drawing/2014/main" id="{7886F749-B8B0-E38B-EBA7-FA31CD3C8082}"/>
                </a:ext>
              </a:extLst>
            </p:cNvPr>
            <p:cNvSpPr/>
            <p:nvPr/>
          </p:nvSpPr>
          <p:spPr>
            <a:xfrm flipH="1">
              <a:off x="-2391184" y="2570195"/>
              <a:ext cx="562994" cy="20784"/>
            </a:xfrm>
            <a:custGeom>
              <a:avLst/>
              <a:gdLst/>
              <a:ahLst/>
              <a:cxnLst/>
              <a:rect l="l" t="t" r="r" b="b"/>
              <a:pathLst>
                <a:path w="7639" h="282" extrusionOk="0">
                  <a:moveTo>
                    <a:pt x="7639" y="1"/>
                  </a:moveTo>
                  <a:lnTo>
                    <a:pt x="0" y="1"/>
                  </a:lnTo>
                  <a:lnTo>
                    <a:pt x="0" y="282"/>
                  </a:lnTo>
                  <a:lnTo>
                    <a:pt x="7639" y="282"/>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5">
              <a:extLst>
                <a:ext uri="{FF2B5EF4-FFF2-40B4-BE49-F238E27FC236}">
                  <a16:creationId xmlns:a16="http://schemas.microsoft.com/office/drawing/2014/main" id="{067CEC3D-36F1-9836-A7F8-4C8AC472588B}"/>
                </a:ext>
              </a:extLst>
            </p:cNvPr>
            <p:cNvSpPr/>
            <p:nvPr/>
          </p:nvSpPr>
          <p:spPr>
            <a:xfrm flipH="1">
              <a:off x="-2391184" y="2636452"/>
              <a:ext cx="562994" cy="20784"/>
            </a:xfrm>
            <a:custGeom>
              <a:avLst/>
              <a:gdLst/>
              <a:ahLst/>
              <a:cxnLst/>
              <a:rect l="l" t="t" r="r" b="b"/>
              <a:pathLst>
                <a:path w="7639" h="282"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5">
              <a:extLst>
                <a:ext uri="{FF2B5EF4-FFF2-40B4-BE49-F238E27FC236}">
                  <a16:creationId xmlns:a16="http://schemas.microsoft.com/office/drawing/2014/main" id="{AAC9EB5E-DF2F-CF2B-7F98-20E20CC51654}"/>
                </a:ext>
              </a:extLst>
            </p:cNvPr>
            <p:cNvSpPr/>
            <p:nvPr/>
          </p:nvSpPr>
          <p:spPr>
            <a:xfrm flipH="1">
              <a:off x="-2391184" y="2702710"/>
              <a:ext cx="562994" cy="20710"/>
            </a:xfrm>
            <a:custGeom>
              <a:avLst/>
              <a:gdLst/>
              <a:ahLst/>
              <a:cxnLst/>
              <a:rect l="l" t="t" r="r" b="b"/>
              <a:pathLst>
                <a:path w="7639" h="281" extrusionOk="0">
                  <a:moveTo>
                    <a:pt x="7639" y="0"/>
                  </a:moveTo>
                  <a:lnTo>
                    <a:pt x="0" y="0"/>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5">
              <a:extLst>
                <a:ext uri="{FF2B5EF4-FFF2-40B4-BE49-F238E27FC236}">
                  <a16:creationId xmlns:a16="http://schemas.microsoft.com/office/drawing/2014/main" id="{2C4E1A90-028A-4976-98B8-8EB19D6BAB2B}"/>
                </a:ext>
              </a:extLst>
            </p:cNvPr>
            <p:cNvSpPr/>
            <p:nvPr/>
          </p:nvSpPr>
          <p:spPr>
            <a:xfrm flipH="1">
              <a:off x="-2391184" y="2768894"/>
              <a:ext cx="562994" cy="20784"/>
            </a:xfrm>
            <a:custGeom>
              <a:avLst/>
              <a:gdLst/>
              <a:ahLst/>
              <a:cxnLst/>
              <a:rect l="l" t="t" r="r" b="b"/>
              <a:pathLst>
                <a:path w="7639" h="282" extrusionOk="0">
                  <a:moveTo>
                    <a:pt x="7639" y="1"/>
                  </a:moveTo>
                  <a:lnTo>
                    <a:pt x="0" y="1"/>
                  </a:lnTo>
                  <a:lnTo>
                    <a:pt x="0" y="281"/>
                  </a:lnTo>
                  <a:lnTo>
                    <a:pt x="7639"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35">
              <a:extLst>
                <a:ext uri="{FF2B5EF4-FFF2-40B4-BE49-F238E27FC236}">
                  <a16:creationId xmlns:a16="http://schemas.microsoft.com/office/drawing/2014/main" id="{1D7A2FBA-1671-3FCF-75B8-876995357E34}"/>
                </a:ext>
              </a:extLst>
            </p:cNvPr>
            <p:cNvSpPr/>
            <p:nvPr/>
          </p:nvSpPr>
          <p:spPr>
            <a:xfrm flipH="1">
              <a:off x="-2391186" y="2835152"/>
              <a:ext cx="281534" cy="20784"/>
            </a:xfrm>
            <a:custGeom>
              <a:avLst/>
              <a:gdLst/>
              <a:ahLst/>
              <a:cxnLst/>
              <a:rect l="l" t="t" r="r" b="b"/>
              <a:pathLst>
                <a:path w="3820" h="282" extrusionOk="0">
                  <a:moveTo>
                    <a:pt x="3820" y="0"/>
                  </a:moveTo>
                  <a:lnTo>
                    <a:pt x="0" y="0"/>
                  </a:lnTo>
                  <a:lnTo>
                    <a:pt x="0" y="281"/>
                  </a:lnTo>
                  <a:lnTo>
                    <a:pt x="3820" y="281"/>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3" name="Google Shape;13613;p35">
            <a:extLst>
              <a:ext uri="{FF2B5EF4-FFF2-40B4-BE49-F238E27FC236}">
                <a16:creationId xmlns:a16="http://schemas.microsoft.com/office/drawing/2014/main" id="{C68DB540-E67C-D8F0-75DE-A8096974EC40}"/>
              </a:ext>
            </a:extLst>
          </p:cNvPr>
          <p:cNvGrpSpPr/>
          <p:nvPr/>
        </p:nvGrpSpPr>
        <p:grpSpPr>
          <a:xfrm>
            <a:off x="0" y="429925"/>
            <a:ext cx="2217259" cy="1181032"/>
            <a:chOff x="0" y="429925"/>
            <a:chExt cx="2217259" cy="1181032"/>
          </a:xfrm>
        </p:grpSpPr>
        <p:sp>
          <p:nvSpPr>
            <p:cNvPr id="13614" name="Google Shape;13614;p35">
              <a:extLst>
                <a:ext uri="{FF2B5EF4-FFF2-40B4-BE49-F238E27FC236}">
                  <a16:creationId xmlns:a16="http://schemas.microsoft.com/office/drawing/2014/main" id="{64CF5C15-CD07-2B76-1392-64D85CE9ADBA}"/>
                </a:ext>
              </a:extLst>
            </p:cNvPr>
            <p:cNvSpPr/>
            <p:nvPr/>
          </p:nvSpPr>
          <p:spPr>
            <a:xfrm>
              <a:off x="0" y="504437"/>
              <a:ext cx="704555" cy="1106520"/>
            </a:xfrm>
            <a:custGeom>
              <a:avLst/>
              <a:gdLst/>
              <a:ahLst/>
              <a:cxnLst/>
              <a:rect l="l" t="t" r="r" b="b"/>
              <a:pathLst>
                <a:path w="9777" h="15355" extrusionOk="0">
                  <a:moveTo>
                    <a:pt x="6633" y="0"/>
                  </a:moveTo>
                  <a:lnTo>
                    <a:pt x="0" y="6051"/>
                  </a:lnTo>
                  <a:lnTo>
                    <a:pt x="0" y="15354"/>
                  </a:lnTo>
                  <a:lnTo>
                    <a:pt x="9777" y="34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35">
              <a:extLst>
                <a:ext uri="{FF2B5EF4-FFF2-40B4-BE49-F238E27FC236}">
                  <a16:creationId xmlns:a16="http://schemas.microsoft.com/office/drawing/2014/main" id="{5A548485-5587-BE81-27D3-554AFC64D2EA}"/>
                </a:ext>
              </a:extLst>
            </p:cNvPr>
            <p:cNvSpPr/>
            <p:nvPr/>
          </p:nvSpPr>
          <p:spPr>
            <a:xfrm>
              <a:off x="0" y="518417"/>
              <a:ext cx="645608" cy="988553"/>
            </a:xfrm>
            <a:custGeom>
              <a:avLst/>
              <a:gdLst/>
              <a:ahLst/>
              <a:cxnLst/>
              <a:rect l="l" t="t" r="r" b="b"/>
              <a:pathLst>
                <a:path w="8959" h="13718" extrusionOk="0">
                  <a:moveTo>
                    <a:pt x="6417" y="0"/>
                  </a:moveTo>
                  <a:lnTo>
                    <a:pt x="0" y="5857"/>
                  </a:lnTo>
                  <a:lnTo>
                    <a:pt x="0" y="13717"/>
                  </a:lnTo>
                  <a:lnTo>
                    <a:pt x="8958" y="28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35">
              <a:extLst>
                <a:ext uri="{FF2B5EF4-FFF2-40B4-BE49-F238E27FC236}">
                  <a16:creationId xmlns:a16="http://schemas.microsoft.com/office/drawing/2014/main" id="{6BC6AB40-A383-0273-FA30-BF84D4491A85}"/>
                </a:ext>
              </a:extLst>
            </p:cNvPr>
            <p:cNvSpPr/>
            <p:nvPr/>
          </p:nvSpPr>
          <p:spPr>
            <a:xfrm>
              <a:off x="0" y="563384"/>
              <a:ext cx="645608" cy="943586"/>
            </a:xfrm>
            <a:custGeom>
              <a:avLst/>
              <a:gdLst/>
              <a:ahLst/>
              <a:cxnLst/>
              <a:rect l="l" t="t" r="r" b="b"/>
              <a:pathLst>
                <a:path w="8959" h="13094" extrusionOk="0">
                  <a:moveTo>
                    <a:pt x="6977" y="1"/>
                  </a:moveTo>
                  <a:lnTo>
                    <a:pt x="0" y="6396"/>
                  </a:lnTo>
                  <a:lnTo>
                    <a:pt x="0" y="13093"/>
                  </a:lnTo>
                  <a:lnTo>
                    <a:pt x="8958" y="219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35">
              <a:extLst>
                <a:ext uri="{FF2B5EF4-FFF2-40B4-BE49-F238E27FC236}">
                  <a16:creationId xmlns:a16="http://schemas.microsoft.com/office/drawing/2014/main" id="{0B14B833-B3BD-0854-92E5-CEEC14F50AAD}"/>
                </a:ext>
              </a:extLst>
            </p:cNvPr>
            <p:cNvSpPr/>
            <p:nvPr/>
          </p:nvSpPr>
          <p:spPr>
            <a:xfrm>
              <a:off x="0" y="1326881"/>
              <a:ext cx="116453" cy="180084"/>
            </a:xfrm>
            <a:custGeom>
              <a:avLst/>
              <a:gdLst/>
              <a:ahLst/>
              <a:cxnLst/>
              <a:rect l="l" t="t" r="r" b="b"/>
              <a:pathLst>
                <a:path w="1616" h="2499" extrusionOk="0">
                  <a:moveTo>
                    <a:pt x="0" y="0"/>
                  </a:moveTo>
                  <a:lnTo>
                    <a:pt x="0" y="2498"/>
                  </a:lnTo>
                  <a:lnTo>
                    <a:pt x="1615" y="517"/>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35">
              <a:extLst>
                <a:ext uri="{FF2B5EF4-FFF2-40B4-BE49-F238E27FC236}">
                  <a16:creationId xmlns:a16="http://schemas.microsoft.com/office/drawing/2014/main" id="{CBE5897C-B251-8131-02AE-2CD98F82FF6F}"/>
                </a:ext>
              </a:extLst>
            </p:cNvPr>
            <p:cNvSpPr/>
            <p:nvPr/>
          </p:nvSpPr>
          <p:spPr>
            <a:xfrm rot="451037">
              <a:off x="1722525" y="613633"/>
              <a:ext cx="460980" cy="546301"/>
            </a:xfrm>
            <a:custGeom>
              <a:avLst/>
              <a:gdLst/>
              <a:ahLst/>
              <a:cxnLst/>
              <a:rect l="l" t="t" r="r" b="b"/>
              <a:pathLst>
                <a:path w="6397" h="7581" extrusionOk="0">
                  <a:moveTo>
                    <a:pt x="3274" y="1"/>
                  </a:moveTo>
                  <a:lnTo>
                    <a:pt x="3123" y="108"/>
                  </a:lnTo>
                  <a:lnTo>
                    <a:pt x="151" y="1809"/>
                  </a:lnTo>
                  <a:lnTo>
                    <a:pt x="0" y="1896"/>
                  </a:lnTo>
                  <a:lnTo>
                    <a:pt x="0" y="2089"/>
                  </a:lnTo>
                  <a:lnTo>
                    <a:pt x="0" y="5513"/>
                  </a:lnTo>
                  <a:lnTo>
                    <a:pt x="0" y="5686"/>
                  </a:lnTo>
                  <a:lnTo>
                    <a:pt x="151" y="5772"/>
                  </a:lnTo>
                  <a:lnTo>
                    <a:pt x="3123" y="7495"/>
                  </a:lnTo>
                  <a:lnTo>
                    <a:pt x="3274" y="7581"/>
                  </a:lnTo>
                  <a:lnTo>
                    <a:pt x="3424" y="7495"/>
                  </a:lnTo>
                  <a:lnTo>
                    <a:pt x="6396" y="5772"/>
                  </a:lnTo>
                  <a:lnTo>
                    <a:pt x="6095" y="5255"/>
                  </a:lnTo>
                  <a:lnTo>
                    <a:pt x="3274" y="6892"/>
                  </a:lnTo>
                  <a:lnTo>
                    <a:pt x="1034" y="5341"/>
                  </a:lnTo>
                  <a:lnTo>
                    <a:pt x="1034" y="2262"/>
                  </a:lnTo>
                  <a:lnTo>
                    <a:pt x="3274" y="711"/>
                  </a:lnTo>
                  <a:lnTo>
                    <a:pt x="6095" y="2348"/>
                  </a:lnTo>
                  <a:lnTo>
                    <a:pt x="6396" y="1809"/>
                  </a:lnTo>
                  <a:lnTo>
                    <a:pt x="3424" y="108"/>
                  </a:lnTo>
                  <a:lnTo>
                    <a:pt x="32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35">
              <a:extLst>
                <a:ext uri="{FF2B5EF4-FFF2-40B4-BE49-F238E27FC236}">
                  <a16:creationId xmlns:a16="http://schemas.microsoft.com/office/drawing/2014/main" id="{BAFF2944-FFC1-58D1-ABD0-C7E6495A78B1}"/>
                </a:ext>
              </a:extLst>
            </p:cNvPr>
            <p:cNvSpPr/>
            <p:nvPr/>
          </p:nvSpPr>
          <p:spPr>
            <a:xfrm rot="451037">
              <a:off x="1216036" y="792144"/>
              <a:ext cx="533906" cy="65216"/>
            </a:xfrm>
            <a:custGeom>
              <a:avLst/>
              <a:gdLst/>
              <a:ahLst/>
              <a:cxnLst/>
              <a:rect l="l" t="t" r="r" b="b"/>
              <a:pathLst>
                <a:path w="7409" h="905" extrusionOk="0">
                  <a:moveTo>
                    <a:pt x="7408" y="905"/>
                  </a:moveTo>
                  <a:lnTo>
                    <a:pt x="7408" y="0"/>
                  </a:lnTo>
                  <a:lnTo>
                    <a:pt x="1" y="0"/>
                  </a:lnTo>
                  <a:lnTo>
                    <a:pt x="1" y="9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35">
              <a:extLst>
                <a:ext uri="{FF2B5EF4-FFF2-40B4-BE49-F238E27FC236}">
                  <a16:creationId xmlns:a16="http://schemas.microsoft.com/office/drawing/2014/main" id="{5E80CD5F-AEE9-4E00-04DB-97151601D52A}"/>
                </a:ext>
              </a:extLst>
            </p:cNvPr>
            <p:cNvSpPr/>
            <p:nvPr/>
          </p:nvSpPr>
          <p:spPr>
            <a:xfrm rot="451037">
              <a:off x="722275" y="678076"/>
              <a:ext cx="498163" cy="159905"/>
            </a:xfrm>
            <a:custGeom>
              <a:avLst/>
              <a:gdLst/>
              <a:ahLst/>
              <a:cxnLst/>
              <a:rect l="l" t="t" r="r" b="b"/>
              <a:pathLst>
                <a:path w="6913" h="2219" extrusionOk="0">
                  <a:moveTo>
                    <a:pt x="6913" y="2218"/>
                  </a:moveTo>
                  <a:lnTo>
                    <a:pt x="6913" y="0"/>
                  </a:lnTo>
                  <a:lnTo>
                    <a:pt x="0" y="0"/>
                  </a:lnTo>
                  <a:lnTo>
                    <a:pt x="0" y="22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35">
              <a:extLst>
                <a:ext uri="{FF2B5EF4-FFF2-40B4-BE49-F238E27FC236}">
                  <a16:creationId xmlns:a16="http://schemas.microsoft.com/office/drawing/2014/main" id="{03089A08-04A5-1DD5-4881-2FCAFEA1E7BE}"/>
                </a:ext>
              </a:extLst>
            </p:cNvPr>
            <p:cNvSpPr/>
            <p:nvPr/>
          </p:nvSpPr>
          <p:spPr>
            <a:xfrm rot="451037">
              <a:off x="723896" y="653409"/>
              <a:ext cx="121064" cy="159905"/>
            </a:xfrm>
            <a:custGeom>
              <a:avLst/>
              <a:gdLst/>
              <a:ahLst/>
              <a:cxnLst/>
              <a:rect l="l" t="t" r="r" b="b"/>
              <a:pathLst>
                <a:path w="1680" h="2219" extrusionOk="0">
                  <a:moveTo>
                    <a:pt x="1077" y="0"/>
                  </a:moveTo>
                  <a:lnTo>
                    <a:pt x="0" y="0"/>
                  </a:lnTo>
                  <a:lnTo>
                    <a:pt x="0" y="2218"/>
                  </a:lnTo>
                  <a:lnTo>
                    <a:pt x="1615" y="2218"/>
                  </a:lnTo>
                  <a:lnTo>
                    <a:pt x="1615" y="2154"/>
                  </a:lnTo>
                  <a:cubicBezTo>
                    <a:pt x="1680" y="1400"/>
                    <a:pt x="1486" y="646"/>
                    <a:pt x="1077" y="0"/>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35">
              <a:extLst>
                <a:ext uri="{FF2B5EF4-FFF2-40B4-BE49-F238E27FC236}">
                  <a16:creationId xmlns:a16="http://schemas.microsoft.com/office/drawing/2014/main" id="{3FD5C9C3-7B2A-35F8-8CF9-141A2FE93E0E}"/>
                </a:ext>
              </a:extLst>
            </p:cNvPr>
            <p:cNvSpPr/>
            <p:nvPr/>
          </p:nvSpPr>
          <p:spPr>
            <a:xfrm>
              <a:off x="268432" y="429925"/>
              <a:ext cx="527714" cy="527714"/>
            </a:xfrm>
            <a:custGeom>
              <a:avLst/>
              <a:gdLst/>
              <a:ahLst/>
              <a:cxnLst/>
              <a:rect l="l" t="t" r="r" b="b"/>
              <a:pathLst>
                <a:path w="7323" h="7323" extrusionOk="0">
                  <a:moveTo>
                    <a:pt x="3920" y="151"/>
                  </a:moveTo>
                  <a:cubicBezTo>
                    <a:pt x="5858" y="302"/>
                    <a:pt x="7322" y="1982"/>
                    <a:pt x="7171" y="3920"/>
                  </a:cubicBezTo>
                  <a:cubicBezTo>
                    <a:pt x="7021" y="5858"/>
                    <a:pt x="5341" y="7322"/>
                    <a:pt x="3403" y="7172"/>
                  </a:cubicBezTo>
                  <a:cubicBezTo>
                    <a:pt x="1465" y="7021"/>
                    <a:pt x="0" y="5341"/>
                    <a:pt x="151" y="3403"/>
                  </a:cubicBezTo>
                  <a:cubicBezTo>
                    <a:pt x="302" y="1465"/>
                    <a:pt x="1982" y="1"/>
                    <a:pt x="3920" y="1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35">
              <a:extLst>
                <a:ext uri="{FF2B5EF4-FFF2-40B4-BE49-F238E27FC236}">
                  <a16:creationId xmlns:a16="http://schemas.microsoft.com/office/drawing/2014/main" id="{76CF7F20-53E9-6645-AA3C-B0356F87C038}"/>
                </a:ext>
              </a:extLst>
            </p:cNvPr>
            <p:cNvSpPr/>
            <p:nvPr/>
          </p:nvSpPr>
          <p:spPr>
            <a:xfrm>
              <a:off x="294806" y="464082"/>
              <a:ext cx="493556" cy="493556"/>
            </a:xfrm>
            <a:custGeom>
              <a:avLst/>
              <a:gdLst/>
              <a:ahLst/>
              <a:cxnLst/>
              <a:rect l="l" t="t" r="r" b="b"/>
              <a:pathLst>
                <a:path w="6849" h="6849" extrusionOk="0">
                  <a:moveTo>
                    <a:pt x="6482" y="1702"/>
                  </a:moveTo>
                  <a:cubicBezTo>
                    <a:pt x="6741" y="2240"/>
                    <a:pt x="6848" y="2843"/>
                    <a:pt x="6805" y="3446"/>
                  </a:cubicBezTo>
                  <a:cubicBezTo>
                    <a:pt x="6655" y="5384"/>
                    <a:pt x="4975" y="6848"/>
                    <a:pt x="3037" y="6698"/>
                  </a:cubicBezTo>
                  <a:cubicBezTo>
                    <a:pt x="1960" y="6611"/>
                    <a:pt x="970" y="6051"/>
                    <a:pt x="367" y="5147"/>
                  </a:cubicBezTo>
                  <a:cubicBezTo>
                    <a:pt x="108" y="4609"/>
                    <a:pt x="0" y="4006"/>
                    <a:pt x="44" y="3403"/>
                  </a:cubicBezTo>
                  <a:cubicBezTo>
                    <a:pt x="194" y="1465"/>
                    <a:pt x="1874" y="0"/>
                    <a:pt x="3812" y="151"/>
                  </a:cubicBezTo>
                  <a:cubicBezTo>
                    <a:pt x="4889" y="216"/>
                    <a:pt x="5879" y="797"/>
                    <a:pt x="6482" y="1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35">
              <a:extLst>
                <a:ext uri="{FF2B5EF4-FFF2-40B4-BE49-F238E27FC236}">
                  <a16:creationId xmlns:a16="http://schemas.microsoft.com/office/drawing/2014/main" id="{26D3B2AA-B668-A45F-6830-4D1743161964}"/>
                </a:ext>
              </a:extLst>
            </p:cNvPr>
            <p:cNvSpPr/>
            <p:nvPr/>
          </p:nvSpPr>
          <p:spPr>
            <a:xfrm>
              <a:off x="373931" y="563384"/>
              <a:ext cx="329037" cy="329037"/>
            </a:xfrm>
            <a:custGeom>
              <a:avLst/>
              <a:gdLst/>
              <a:ahLst/>
              <a:cxnLst/>
              <a:rect l="l" t="t" r="r" b="b"/>
              <a:pathLst>
                <a:path w="4566" h="4566" extrusionOk="0">
                  <a:moveTo>
                    <a:pt x="3575" y="733"/>
                  </a:moveTo>
                  <a:cubicBezTo>
                    <a:pt x="4437" y="1443"/>
                    <a:pt x="4566" y="2714"/>
                    <a:pt x="3855" y="3597"/>
                  </a:cubicBezTo>
                  <a:cubicBezTo>
                    <a:pt x="3123" y="4458"/>
                    <a:pt x="1853" y="4566"/>
                    <a:pt x="970" y="3855"/>
                  </a:cubicBezTo>
                  <a:cubicBezTo>
                    <a:pt x="108" y="3145"/>
                    <a:pt x="1" y="1852"/>
                    <a:pt x="711" y="991"/>
                  </a:cubicBezTo>
                  <a:cubicBezTo>
                    <a:pt x="1422" y="130"/>
                    <a:pt x="2714" y="1"/>
                    <a:pt x="3575" y="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35">
              <a:extLst>
                <a:ext uri="{FF2B5EF4-FFF2-40B4-BE49-F238E27FC236}">
                  <a16:creationId xmlns:a16="http://schemas.microsoft.com/office/drawing/2014/main" id="{0C893005-60C0-8CAF-4C30-2291ED71D55E}"/>
                </a:ext>
              </a:extLst>
            </p:cNvPr>
            <p:cNvSpPr/>
            <p:nvPr/>
          </p:nvSpPr>
          <p:spPr>
            <a:xfrm>
              <a:off x="380128" y="541693"/>
              <a:ext cx="304248" cy="304176"/>
            </a:xfrm>
            <a:custGeom>
              <a:avLst/>
              <a:gdLst/>
              <a:ahLst/>
              <a:cxnLst/>
              <a:rect l="l" t="t" r="r" b="b"/>
              <a:pathLst>
                <a:path w="4222" h="4221" extrusionOk="0">
                  <a:moveTo>
                    <a:pt x="2262" y="86"/>
                  </a:moveTo>
                  <a:cubicBezTo>
                    <a:pt x="3382" y="172"/>
                    <a:pt x="4222" y="1141"/>
                    <a:pt x="4135" y="2261"/>
                  </a:cubicBezTo>
                  <a:cubicBezTo>
                    <a:pt x="4071" y="3381"/>
                    <a:pt x="3080" y="4221"/>
                    <a:pt x="1960" y="4156"/>
                  </a:cubicBezTo>
                  <a:cubicBezTo>
                    <a:pt x="841" y="4070"/>
                    <a:pt x="1" y="3079"/>
                    <a:pt x="87" y="1960"/>
                  </a:cubicBezTo>
                  <a:cubicBezTo>
                    <a:pt x="152" y="840"/>
                    <a:pt x="1142" y="0"/>
                    <a:pt x="2262" y="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35">
              <a:extLst>
                <a:ext uri="{FF2B5EF4-FFF2-40B4-BE49-F238E27FC236}">
                  <a16:creationId xmlns:a16="http://schemas.microsoft.com/office/drawing/2014/main" id="{C873ECB4-4452-4F17-F85D-89776EBE0437}"/>
                </a:ext>
              </a:extLst>
            </p:cNvPr>
            <p:cNvSpPr/>
            <p:nvPr/>
          </p:nvSpPr>
          <p:spPr>
            <a:xfrm>
              <a:off x="409674" y="571167"/>
              <a:ext cx="271604" cy="274702"/>
            </a:xfrm>
            <a:custGeom>
              <a:avLst/>
              <a:gdLst/>
              <a:ahLst/>
              <a:cxnLst/>
              <a:rect l="l" t="t" r="r" b="b"/>
              <a:pathLst>
                <a:path w="3769" h="3812" extrusionOk="0">
                  <a:moveTo>
                    <a:pt x="3402" y="582"/>
                  </a:moveTo>
                  <a:cubicBezTo>
                    <a:pt x="3661" y="969"/>
                    <a:pt x="3769" y="1400"/>
                    <a:pt x="3725" y="1852"/>
                  </a:cubicBezTo>
                  <a:cubicBezTo>
                    <a:pt x="3661" y="2972"/>
                    <a:pt x="2670" y="3812"/>
                    <a:pt x="1550" y="3726"/>
                  </a:cubicBezTo>
                  <a:cubicBezTo>
                    <a:pt x="1120" y="3704"/>
                    <a:pt x="689" y="3532"/>
                    <a:pt x="366" y="3230"/>
                  </a:cubicBezTo>
                  <a:cubicBezTo>
                    <a:pt x="108" y="2864"/>
                    <a:pt x="0" y="2412"/>
                    <a:pt x="43" y="1981"/>
                  </a:cubicBezTo>
                  <a:cubicBezTo>
                    <a:pt x="108" y="840"/>
                    <a:pt x="1098" y="0"/>
                    <a:pt x="2218" y="86"/>
                  </a:cubicBezTo>
                  <a:cubicBezTo>
                    <a:pt x="2649" y="129"/>
                    <a:pt x="3079" y="302"/>
                    <a:pt x="3402" y="582"/>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35">
              <a:extLst>
                <a:ext uri="{FF2B5EF4-FFF2-40B4-BE49-F238E27FC236}">
                  <a16:creationId xmlns:a16="http://schemas.microsoft.com/office/drawing/2014/main" id="{C885B07F-A3C0-E2FE-8C01-E6940AFC9537}"/>
                </a:ext>
              </a:extLst>
            </p:cNvPr>
            <p:cNvSpPr/>
            <p:nvPr/>
          </p:nvSpPr>
          <p:spPr>
            <a:xfrm>
              <a:off x="411187" y="572680"/>
              <a:ext cx="253011" cy="251498"/>
            </a:xfrm>
            <a:custGeom>
              <a:avLst/>
              <a:gdLst/>
              <a:ahLst/>
              <a:cxnLst/>
              <a:rect l="l" t="t" r="r" b="b"/>
              <a:pathLst>
                <a:path w="3511" h="3490" extrusionOk="0">
                  <a:moveTo>
                    <a:pt x="216" y="2994"/>
                  </a:moveTo>
                  <a:cubicBezTo>
                    <a:pt x="65" y="2671"/>
                    <a:pt x="1" y="2326"/>
                    <a:pt x="22" y="1960"/>
                  </a:cubicBezTo>
                  <a:cubicBezTo>
                    <a:pt x="87" y="841"/>
                    <a:pt x="1077" y="1"/>
                    <a:pt x="2197" y="87"/>
                  </a:cubicBezTo>
                  <a:cubicBezTo>
                    <a:pt x="2606" y="108"/>
                    <a:pt x="2972" y="259"/>
                    <a:pt x="3295" y="496"/>
                  </a:cubicBezTo>
                  <a:cubicBezTo>
                    <a:pt x="3446" y="819"/>
                    <a:pt x="3511" y="1164"/>
                    <a:pt x="3489" y="1530"/>
                  </a:cubicBezTo>
                  <a:cubicBezTo>
                    <a:pt x="3403" y="2649"/>
                    <a:pt x="2434" y="3489"/>
                    <a:pt x="1314" y="3403"/>
                  </a:cubicBezTo>
                  <a:cubicBezTo>
                    <a:pt x="905" y="3382"/>
                    <a:pt x="517" y="3231"/>
                    <a:pt x="216" y="2994"/>
                  </a:cubicBezTo>
                  <a:close/>
                </a:path>
              </a:pathLst>
            </a:custGeom>
            <a:solidFill>
              <a:srgbClr val="EFF0F1">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C66D75AE-A895-FB1A-58D3-98DDB98762A4}"/>
              </a:ext>
            </a:extLst>
          </p:cNvPr>
          <p:cNvSpPr>
            <a:spLocks noGrp="1"/>
          </p:cNvSpPr>
          <p:nvPr>
            <p:ph type="subTitle" idx="1"/>
          </p:nvPr>
        </p:nvSpPr>
        <p:spPr>
          <a:xfrm>
            <a:off x="245328" y="4067632"/>
            <a:ext cx="5129560" cy="826522"/>
          </a:xfrm>
        </p:spPr>
        <p:txBody>
          <a:bodyPr/>
          <a:lstStyle/>
          <a:p>
            <a:r>
              <a:rPr lang="en-US" dirty="0"/>
              <a:t>Mohammed Hassan El-Attar</a:t>
            </a:r>
          </a:p>
        </p:txBody>
      </p:sp>
    </p:spTree>
    <p:extLst>
      <p:ext uri="{BB962C8B-B14F-4D97-AF65-F5344CB8AC3E}">
        <p14:creationId xmlns:p14="http://schemas.microsoft.com/office/powerpoint/2010/main" val="3312022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17"/>
        <p:cNvGrpSpPr/>
        <p:nvPr/>
      </p:nvGrpSpPr>
      <p:grpSpPr>
        <a:xfrm>
          <a:off x="0" y="0"/>
          <a:ext cx="0" cy="0"/>
          <a:chOff x="0" y="0"/>
          <a:chExt cx="0" cy="0"/>
        </a:xfrm>
      </p:grpSpPr>
      <p:sp>
        <p:nvSpPr>
          <p:cNvPr id="14318" name="Google Shape;14318;p47"/>
          <p:cNvSpPr txBox="1">
            <a:spLocks noGrp="1"/>
          </p:cNvSpPr>
          <p:nvPr>
            <p:ph type="title"/>
          </p:nvPr>
        </p:nvSpPr>
        <p:spPr>
          <a:xfrm>
            <a:off x="714675" y="625350"/>
            <a:ext cx="37995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DH &amp; Calculations</a:t>
            </a:r>
            <a:endParaRPr dirty="0"/>
          </a:p>
        </p:txBody>
      </p:sp>
      <p:sp>
        <p:nvSpPr>
          <p:cNvPr id="14319" name="Google Shape;14319;p47"/>
          <p:cNvSpPr txBox="1">
            <a:spLocks noGrp="1"/>
          </p:cNvSpPr>
          <p:nvPr>
            <p:ph type="subTitle" idx="1"/>
          </p:nvPr>
        </p:nvSpPr>
        <p:spPr>
          <a:xfrm>
            <a:off x="714674" y="1657175"/>
            <a:ext cx="4517337" cy="73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 used DH conventions to parameterize the robotic arm's geometry, defining joint relationships and deriving the transformation matrices needed for forward and inverse kinematics."</a:t>
            </a:r>
            <a:endParaRPr dirty="0"/>
          </a:p>
        </p:txBody>
      </p:sp>
      <p:grpSp>
        <p:nvGrpSpPr>
          <p:cNvPr id="14323" name="Google Shape;14323;p47"/>
          <p:cNvGrpSpPr/>
          <p:nvPr/>
        </p:nvGrpSpPr>
        <p:grpSpPr>
          <a:xfrm>
            <a:off x="3677605" y="4521513"/>
            <a:ext cx="300558" cy="283271"/>
            <a:chOff x="3677605" y="4521513"/>
            <a:chExt cx="300558" cy="283271"/>
          </a:xfrm>
        </p:grpSpPr>
        <p:sp>
          <p:nvSpPr>
            <p:cNvPr id="14324" name="Google Shape;14324;p47"/>
            <p:cNvSpPr/>
            <p:nvPr/>
          </p:nvSpPr>
          <p:spPr>
            <a:xfrm>
              <a:off x="3677605" y="4521513"/>
              <a:ext cx="300557" cy="283271"/>
            </a:xfrm>
            <a:custGeom>
              <a:avLst/>
              <a:gdLst/>
              <a:ahLst/>
              <a:cxnLst/>
              <a:rect l="l" t="t" r="r" b="b"/>
              <a:pathLst>
                <a:path w="2921" h="2753" extrusionOk="0">
                  <a:moveTo>
                    <a:pt x="450" y="1910"/>
                  </a:moveTo>
                  <a:cubicBezTo>
                    <a:pt x="0" y="955"/>
                    <a:pt x="955" y="1"/>
                    <a:pt x="1910" y="338"/>
                  </a:cubicBezTo>
                  <a:cubicBezTo>
                    <a:pt x="2921" y="731"/>
                    <a:pt x="2921" y="2079"/>
                    <a:pt x="1966" y="2528"/>
                  </a:cubicBezTo>
                  <a:cubicBezTo>
                    <a:pt x="1404" y="2753"/>
                    <a:pt x="730" y="2528"/>
                    <a:pt x="450" y="19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5" name="Google Shape;14325;p47"/>
            <p:cNvSpPr/>
            <p:nvPr/>
          </p:nvSpPr>
          <p:spPr>
            <a:xfrm>
              <a:off x="3735330" y="4544665"/>
              <a:ext cx="242833" cy="225444"/>
            </a:xfrm>
            <a:custGeom>
              <a:avLst/>
              <a:gdLst/>
              <a:ahLst/>
              <a:cxnLst/>
              <a:rect l="l" t="t" r="r" b="b"/>
              <a:pathLst>
                <a:path w="2360" h="2191" extrusionOk="0">
                  <a:moveTo>
                    <a:pt x="169" y="1573"/>
                  </a:moveTo>
                  <a:cubicBezTo>
                    <a:pt x="1" y="1124"/>
                    <a:pt x="226" y="618"/>
                    <a:pt x="619" y="450"/>
                  </a:cubicBezTo>
                  <a:cubicBezTo>
                    <a:pt x="1630" y="0"/>
                    <a:pt x="2360" y="1517"/>
                    <a:pt x="1349" y="2022"/>
                  </a:cubicBezTo>
                  <a:cubicBezTo>
                    <a:pt x="900" y="2191"/>
                    <a:pt x="394" y="2022"/>
                    <a:pt x="169" y="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6" name="Google Shape;14326;p47"/>
            <p:cNvSpPr/>
            <p:nvPr/>
          </p:nvSpPr>
          <p:spPr>
            <a:xfrm>
              <a:off x="3741195" y="4590865"/>
              <a:ext cx="167616" cy="179244"/>
            </a:xfrm>
            <a:custGeom>
              <a:avLst/>
              <a:gdLst/>
              <a:ahLst/>
              <a:cxnLst/>
              <a:rect l="l" t="t" r="r" b="b"/>
              <a:pathLst>
                <a:path w="1629" h="1742" extrusionOk="0">
                  <a:moveTo>
                    <a:pt x="112" y="1124"/>
                  </a:moveTo>
                  <a:cubicBezTo>
                    <a:pt x="0" y="843"/>
                    <a:pt x="56" y="562"/>
                    <a:pt x="225" y="281"/>
                  </a:cubicBezTo>
                  <a:cubicBezTo>
                    <a:pt x="281" y="225"/>
                    <a:pt x="337" y="169"/>
                    <a:pt x="449" y="169"/>
                  </a:cubicBezTo>
                  <a:cubicBezTo>
                    <a:pt x="843" y="1"/>
                    <a:pt x="1348" y="169"/>
                    <a:pt x="1517" y="562"/>
                  </a:cubicBezTo>
                  <a:cubicBezTo>
                    <a:pt x="1629" y="843"/>
                    <a:pt x="1629" y="1124"/>
                    <a:pt x="1460" y="1405"/>
                  </a:cubicBezTo>
                  <a:cubicBezTo>
                    <a:pt x="1404" y="1461"/>
                    <a:pt x="1292" y="1517"/>
                    <a:pt x="1236" y="1573"/>
                  </a:cubicBezTo>
                  <a:cubicBezTo>
                    <a:pt x="786" y="1742"/>
                    <a:pt x="337" y="1517"/>
                    <a:pt x="112" y="1124"/>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7" name="Google Shape;14327;p47"/>
            <p:cNvSpPr/>
            <p:nvPr/>
          </p:nvSpPr>
          <p:spPr>
            <a:xfrm>
              <a:off x="3770006" y="4619779"/>
              <a:ext cx="115757" cy="109892"/>
            </a:xfrm>
            <a:custGeom>
              <a:avLst/>
              <a:gdLst/>
              <a:ahLst/>
              <a:cxnLst/>
              <a:rect l="l" t="t" r="r" b="b"/>
              <a:pathLst>
                <a:path w="1125" h="1068" extrusionOk="0">
                  <a:moveTo>
                    <a:pt x="563" y="1068"/>
                  </a:moveTo>
                  <a:cubicBezTo>
                    <a:pt x="226" y="1011"/>
                    <a:pt x="1" y="674"/>
                    <a:pt x="57" y="337"/>
                  </a:cubicBezTo>
                  <a:cubicBezTo>
                    <a:pt x="57" y="225"/>
                    <a:pt x="113" y="113"/>
                    <a:pt x="226" y="0"/>
                  </a:cubicBezTo>
                  <a:cubicBezTo>
                    <a:pt x="169" y="57"/>
                    <a:pt x="169" y="169"/>
                    <a:pt x="113" y="225"/>
                  </a:cubicBezTo>
                  <a:cubicBezTo>
                    <a:pt x="57" y="562"/>
                    <a:pt x="282" y="899"/>
                    <a:pt x="675" y="955"/>
                  </a:cubicBezTo>
                  <a:cubicBezTo>
                    <a:pt x="843" y="955"/>
                    <a:pt x="1012" y="899"/>
                    <a:pt x="1124" y="787"/>
                  </a:cubicBezTo>
                  <a:cubicBezTo>
                    <a:pt x="1012" y="955"/>
                    <a:pt x="787" y="1068"/>
                    <a:pt x="563" y="1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8" name="Google Shape;14328;p47"/>
          <p:cNvGrpSpPr/>
          <p:nvPr/>
        </p:nvGrpSpPr>
        <p:grpSpPr>
          <a:xfrm>
            <a:off x="4514069" y="4475313"/>
            <a:ext cx="156092" cy="306422"/>
            <a:chOff x="474406" y="2974600"/>
            <a:chExt cx="106759" cy="209577"/>
          </a:xfrm>
        </p:grpSpPr>
        <p:sp>
          <p:nvSpPr>
            <p:cNvPr id="14329" name="Google Shape;14329;p47"/>
            <p:cNvSpPr/>
            <p:nvPr/>
          </p:nvSpPr>
          <p:spPr>
            <a:xfrm>
              <a:off x="474406" y="2974600"/>
              <a:ext cx="106759" cy="209577"/>
            </a:xfrm>
            <a:custGeom>
              <a:avLst/>
              <a:gdLst/>
              <a:ahLst/>
              <a:cxnLst/>
              <a:rect l="l" t="t" r="r" b="b"/>
              <a:pathLst>
                <a:path w="1517" h="2978" extrusionOk="0">
                  <a:moveTo>
                    <a:pt x="1517" y="2977"/>
                  </a:moveTo>
                  <a:lnTo>
                    <a:pt x="0" y="2977"/>
                  </a:lnTo>
                  <a:lnTo>
                    <a:pt x="0" y="731"/>
                  </a:lnTo>
                  <a:cubicBezTo>
                    <a:pt x="0" y="0"/>
                    <a:pt x="1517" y="0"/>
                    <a:pt x="1517" y="7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0" name="Google Shape;14330;p47"/>
            <p:cNvSpPr/>
            <p:nvPr/>
          </p:nvSpPr>
          <p:spPr>
            <a:xfrm>
              <a:off x="474406" y="2982482"/>
              <a:ext cx="98877" cy="201695"/>
            </a:xfrm>
            <a:custGeom>
              <a:avLst/>
              <a:gdLst/>
              <a:ahLst/>
              <a:cxnLst/>
              <a:rect l="l" t="t" r="r" b="b"/>
              <a:pathLst>
                <a:path w="1405" h="2866" extrusionOk="0">
                  <a:moveTo>
                    <a:pt x="1405" y="2865"/>
                  </a:moveTo>
                  <a:lnTo>
                    <a:pt x="0" y="2865"/>
                  </a:lnTo>
                  <a:lnTo>
                    <a:pt x="0" y="619"/>
                  </a:lnTo>
                  <a:cubicBezTo>
                    <a:pt x="0" y="506"/>
                    <a:pt x="57" y="338"/>
                    <a:pt x="169" y="282"/>
                  </a:cubicBezTo>
                  <a:cubicBezTo>
                    <a:pt x="618" y="1"/>
                    <a:pt x="1405" y="169"/>
                    <a:pt x="1405" y="675"/>
                  </a:cubicBezTo>
                  <a:lnTo>
                    <a:pt x="1405" y="2865"/>
                  </a:ln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1" name="Google Shape;14331;p47"/>
            <p:cNvSpPr/>
            <p:nvPr/>
          </p:nvSpPr>
          <p:spPr>
            <a:xfrm>
              <a:off x="482288" y="3014151"/>
              <a:ext cx="83113" cy="98877"/>
            </a:xfrm>
            <a:custGeom>
              <a:avLst/>
              <a:gdLst/>
              <a:ahLst/>
              <a:cxnLst/>
              <a:rect l="l" t="t" r="r" b="b"/>
              <a:pathLst>
                <a:path w="1181" h="1405" extrusionOk="0">
                  <a:moveTo>
                    <a:pt x="1068" y="618"/>
                  </a:moveTo>
                  <a:cubicBezTo>
                    <a:pt x="1180" y="1404"/>
                    <a:pt x="1" y="1404"/>
                    <a:pt x="57" y="618"/>
                  </a:cubicBezTo>
                  <a:cubicBezTo>
                    <a:pt x="169" y="0"/>
                    <a:pt x="1012" y="0"/>
                    <a:pt x="1068" y="6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2" name="Google Shape;14332;p47"/>
            <p:cNvSpPr/>
            <p:nvPr/>
          </p:nvSpPr>
          <p:spPr>
            <a:xfrm>
              <a:off x="482288" y="3029915"/>
              <a:ext cx="79172" cy="59397"/>
            </a:xfrm>
            <a:custGeom>
              <a:avLst/>
              <a:gdLst/>
              <a:ahLst/>
              <a:cxnLst/>
              <a:rect l="l" t="t" r="r" b="b"/>
              <a:pathLst>
                <a:path w="1125" h="844" extrusionOk="0">
                  <a:moveTo>
                    <a:pt x="225" y="57"/>
                  </a:moveTo>
                  <a:cubicBezTo>
                    <a:pt x="338" y="1"/>
                    <a:pt x="394" y="1"/>
                    <a:pt x="506" y="1"/>
                  </a:cubicBezTo>
                  <a:cubicBezTo>
                    <a:pt x="899" y="1"/>
                    <a:pt x="1124" y="450"/>
                    <a:pt x="956" y="787"/>
                  </a:cubicBezTo>
                  <a:cubicBezTo>
                    <a:pt x="843" y="843"/>
                    <a:pt x="787" y="843"/>
                    <a:pt x="675" y="843"/>
                  </a:cubicBezTo>
                  <a:cubicBezTo>
                    <a:pt x="282" y="843"/>
                    <a:pt x="1" y="394"/>
                    <a:pt x="225" y="57"/>
                  </a:cubicBezTo>
                  <a:close/>
                </a:path>
              </a:pathLst>
            </a:custGeom>
            <a:solidFill>
              <a:srgbClr val="7A7A7A">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3" name="Google Shape;14333;p47"/>
          <p:cNvGrpSpPr/>
          <p:nvPr/>
        </p:nvGrpSpPr>
        <p:grpSpPr>
          <a:xfrm>
            <a:off x="8168123" y="1435419"/>
            <a:ext cx="1454764" cy="1635959"/>
            <a:chOff x="8443923" y="51594"/>
            <a:chExt cx="1454764" cy="1635959"/>
          </a:xfrm>
        </p:grpSpPr>
        <p:sp>
          <p:nvSpPr>
            <p:cNvPr id="14334" name="Google Shape;14334;p47"/>
            <p:cNvSpPr/>
            <p:nvPr/>
          </p:nvSpPr>
          <p:spPr>
            <a:xfrm>
              <a:off x="8585632" y="1067937"/>
              <a:ext cx="350762" cy="205682"/>
            </a:xfrm>
            <a:custGeom>
              <a:avLst/>
              <a:gdLst/>
              <a:ahLst/>
              <a:cxnLst/>
              <a:rect l="l" t="t" r="r" b="b"/>
              <a:pathLst>
                <a:path w="5730" h="3360" extrusionOk="0">
                  <a:moveTo>
                    <a:pt x="1" y="1594"/>
                  </a:moveTo>
                  <a:lnTo>
                    <a:pt x="539" y="1"/>
                  </a:lnTo>
                  <a:lnTo>
                    <a:pt x="5729" y="1788"/>
                  </a:lnTo>
                  <a:lnTo>
                    <a:pt x="5191" y="33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5" name="Google Shape;14335;p47"/>
            <p:cNvSpPr/>
            <p:nvPr/>
          </p:nvSpPr>
          <p:spPr>
            <a:xfrm>
              <a:off x="8585632" y="1077181"/>
              <a:ext cx="346783" cy="196439"/>
            </a:xfrm>
            <a:custGeom>
              <a:avLst/>
              <a:gdLst/>
              <a:ahLst/>
              <a:cxnLst/>
              <a:rect l="l" t="t" r="r" b="b"/>
              <a:pathLst>
                <a:path w="5665" h="3209" extrusionOk="0">
                  <a:moveTo>
                    <a:pt x="1" y="1443"/>
                  </a:moveTo>
                  <a:lnTo>
                    <a:pt x="475" y="0"/>
                  </a:lnTo>
                  <a:lnTo>
                    <a:pt x="5664" y="1788"/>
                  </a:lnTo>
                  <a:lnTo>
                    <a:pt x="5169" y="320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6" name="Google Shape;14336;p47"/>
            <p:cNvSpPr/>
            <p:nvPr/>
          </p:nvSpPr>
          <p:spPr>
            <a:xfrm>
              <a:off x="8652907" y="867582"/>
              <a:ext cx="321685" cy="297995"/>
            </a:xfrm>
            <a:custGeom>
              <a:avLst/>
              <a:gdLst/>
              <a:ahLst/>
              <a:cxnLst/>
              <a:rect l="l" t="t" r="r" b="b"/>
              <a:pathLst>
                <a:path w="5255" h="4868" extrusionOk="0">
                  <a:moveTo>
                    <a:pt x="0" y="3467"/>
                  </a:moveTo>
                  <a:lnTo>
                    <a:pt x="1185" y="0"/>
                  </a:lnTo>
                  <a:lnTo>
                    <a:pt x="5255" y="1400"/>
                  </a:lnTo>
                  <a:lnTo>
                    <a:pt x="4070" y="48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7" name="Google Shape;14337;p47"/>
            <p:cNvSpPr/>
            <p:nvPr/>
          </p:nvSpPr>
          <p:spPr>
            <a:xfrm>
              <a:off x="8461213" y="1277969"/>
              <a:ext cx="145080" cy="391531"/>
            </a:xfrm>
            <a:custGeom>
              <a:avLst/>
              <a:gdLst/>
              <a:ahLst/>
              <a:cxnLst/>
              <a:rect l="l" t="t" r="r" b="b"/>
              <a:pathLst>
                <a:path w="2370" h="6396" extrusionOk="0">
                  <a:moveTo>
                    <a:pt x="1960" y="6396"/>
                  </a:moveTo>
                  <a:lnTo>
                    <a:pt x="2369" y="1141"/>
                  </a:lnTo>
                  <a:lnTo>
                    <a:pt x="453" y="0"/>
                  </a:lnTo>
                  <a:lnTo>
                    <a:pt x="0" y="797"/>
                  </a:lnTo>
                  <a:lnTo>
                    <a:pt x="1443" y="628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8" name="Google Shape;14338;p47"/>
            <p:cNvSpPr/>
            <p:nvPr/>
          </p:nvSpPr>
          <p:spPr>
            <a:xfrm>
              <a:off x="8443923" y="1091700"/>
              <a:ext cx="207029" cy="288751"/>
            </a:xfrm>
            <a:custGeom>
              <a:avLst/>
              <a:gdLst/>
              <a:ahLst/>
              <a:cxnLst/>
              <a:rect l="l" t="t" r="r" b="b"/>
              <a:pathLst>
                <a:path w="3382" h="4717" extrusionOk="0">
                  <a:moveTo>
                    <a:pt x="194" y="3619"/>
                  </a:moveTo>
                  <a:lnTo>
                    <a:pt x="2024" y="432"/>
                  </a:lnTo>
                  <a:cubicBezTo>
                    <a:pt x="2197" y="109"/>
                    <a:pt x="2627" y="1"/>
                    <a:pt x="2950" y="195"/>
                  </a:cubicBezTo>
                  <a:lnTo>
                    <a:pt x="2950" y="195"/>
                  </a:lnTo>
                  <a:cubicBezTo>
                    <a:pt x="3273" y="367"/>
                    <a:pt x="3381" y="776"/>
                    <a:pt x="3187" y="1121"/>
                  </a:cubicBezTo>
                  <a:lnTo>
                    <a:pt x="1378" y="4286"/>
                  </a:lnTo>
                  <a:cubicBezTo>
                    <a:pt x="1185" y="4609"/>
                    <a:pt x="775" y="4717"/>
                    <a:pt x="452" y="4545"/>
                  </a:cubicBezTo>
                  <a:lnTo>
                    <a:pt x="452" y="4545"/>
                  </a:lnTo>
                  <a:cubicBezTo>
                    <a:pt x="129" y="4351"/>
                    <a:pt x="0" y="3942"/>
                    <a:pt x="194" y="36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9" name="Google Shape;14339;p47"/>
            <p:cNvSpPr/>
            <p:nvPr/>
          </p:nvSpPr>
          <p:spPr>
            <a:xfrm>
              <a:off x="8528276" y="1136571"/>
              <a:ext cx="205682" cy="290037"/>
            </a:xfrm>
            <a:custGeom>
              <a:avLst/>
              <a:gdLst/>
              <a:ahLst/>
              <a:cxnLst/>
              <a:rect l="l" t="t" r="r" b="b"/>
              <a:pathLst>
                <a:path w="3360" h="4738" extrusionOk="0">
                  <a:moveTo>
                    <a:pt x="173" y="3618"/>
                  </a:moveTo>
                  <a:lnTo>
                    <a:pt x="2003" y="452"/>
                  </a:lnTo>
                  <a:cubicBezTo>
                    <a:pt x="2197" y="108"/>
                    <a:pt x="2606" y="0"/>
                    <a:pt x="2929" y="194"/>
                  </a:cubicBezTo>
                  <a:lnTo>
                    <a:pt x="2929" y="194"/>
                  </a:lnTo>
                  <a:cubicBezTo>
                    <a:pt x="3252" y="388"/>
                    <a:pt x="3360" y="797"/>
                    <a:pt x="3187" y="1120"/>
                  </a:cubicBezTo>
                  <a:lnTo>
                    <a:pt x="1357" y="4307"/>
                  </a:lnTo>
                  <a:cubicBezTo>
                    <a:pt x="1163" y="4630"/>
                    <a:pt x="754" y="4738"/>
                    <a:pt x="431" y="4544"/>
                  </a:cubicBezTo>
                  <a:lnTo>
                    <a:pt x="431" y="4544"/>
                  </a:lnTo>
                  <a:cubicBezTo>
                    <a:pt x="108" y="4372"/>
                    <a:pt x="0" y="3941"/>
                    <a:pt x="173" y="36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0" name="Google Shape;14340;p47"/>
            <p:cNvSpPr/>
            <p:nvPr/>
          </p:nvSpPr>
          <p:spPr>
            <a:xfrm>
              <a:off x="9069469" y="51594"/>
              <a:ext cx="829218" cy="676303"/>
            </a:xfrm>
            <a:custGeom>
              <a:avLst/>
              <a:gdLst/>
              <a:ahLst/>
              <a:cxnLst/>
              <a:rect l="l" t="t" r="r" b="b"/>
              <a:pathLst>
                <a:path w="13546" h="11048" extrusionOk="0">
                  <a:moveTo>
                    <a:pt x="0" y="9217"/>
                  </a:moveTo>
                  <a:lnTo>
                    <a:pt x="1249" y="11048"/>
                  </a:lnTo>
                  <a:lnTo>
                    <a:pt x="13545" y="2628"/>
                  </a:lnTo>
                  <a:lnTo>
                    <a:pt x="13545" y="151"/>
                  </a:lnTo>
                  <a:lnTo>
                    <a:pt x="13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1" name="Google Shape;14341;p47"/>
            <p:cNvSpPr/>
            <p:nvPr/>
          </p:nvSpPr>
          <p:spPr>
            <a:xfrm>
              <a:off x="8880929" y="599953"/>
              <a:ext cx="275590" cy="266346"/>
            </a:xfrm>
            <a:custGeom>
              <a:avLst/>
              <a:gdLst/>
              <a:ahLst/>
              <a:cxnLst/>
              <a:rect l="l" t="t" r="r" b="b"/>
              <a:pathLst>
                <a:path w="4502" h="4351" extrusionOk="0">
                  <a:moveTo>
                    <a:pt x="1" y="1982"/>
                  </a:moveTo>
                  <a:lnTo>
                    <a:pt x="2886" y="1"/>
                  </a:lnTo>
                  <a:lnTo>
                    <a:pt x="4501" y="2370"/>
                  </a:lnTo>
                  <a:lnTo>
                    <a:pt x="1616" y="435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2" name="Google Shape;14342;p47"/>
            <p:cNvSpPr/>
            <p:nvPr/>
          </p:nvSpPr>
          <p:spPr>
            <a:xfrm>
              <a:off x="8946857" y="692264"/>
              <a:ext cx="209661" cy="171402"/>
            </a:xfrm>
            <a:custGeom>
              <a:avLst/>
              <a:gdLst/>
              <a:ahLst/>
              <a:cxnLst/>
              <a:rect l="l" t="t" r="r" b="b"/>
              <a:pathLst>
                <a:path w="3425" h="2800" extrusionOk="0">
                  <a:moveTo>
                    <a:pt x="2821" y="0"/>
                  </a:moveTo>
                  <a:lnTo>
                    <a:pt x="3424" y="862"/>
                  </a:lnTo>
                  <a:lnTo>
                    <a:pt x="603" y="2800"/>
                  </a:lnTo>
                  <a:lnTo>
                    <a:pt x="0" y="19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3" name="Google Shape;14343;p47"/>
            <p:cNvSpPr/>
            <p:nvPr/>
          </p:nvSpPr>
          <p:spPr>
            <a:xfrm>
              <a:off x="8973240" y="725198"/>
              <a:ext cx="183278" cy="135836"/>
            </a:xfrm>
            <a:custGeom>
              <a:avLst/>
              <a:gdLst/>
              <a:ahLst/>
              <a:cxnLst/>
              <a:rect l="l" t="t" r="r" b="b"/>
              <a:pathLst>
                <a:path w="2994" h="2219" extrusionOk="0">
                  <a:moveTo>
                    <a:pt x="2778" y="1"/>
                  </a:moveTo>
                  <a:lnTo>
                    <a:pt x="2993" y="324"/>
                  </a:lnTo>
                  <a:lnTo>
                    <a:pt x="215" y="2219"/>
                  </a:lnTo>
                  <a:lnTo>
                    <a:pt x="0" y="19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4" name="Google Shape;14344;p47"/>
            <p:cNvSpPr/>
            <p:nvPr/>
          </p:nvSpPr>
          <p:spPr>
            <a:xfrm>
              <a:off x="8705612" y="867582"/>
              <a:ext cx="268979" cy="222823"/>
            </a:xfrm>
            <a:custGeom>
              <a:avLst/>
              <a:gdLst/>
              <a:ahLst/>
              <a:cxnLst/>
              <a:rect l="l" t="t" r="r" b="b"/>
              <a:pathLst>
                <a:path w="4394" h="3640" extrusionOk="0">
                  <a:moveTo>
                    <a:pt x="1" y="969"/>
                  </a:moveTo>
                  <a:lnTo>
                    <a:pt x="324" y="0"/>
                  </a:lnTo>
                  <a:lnTo>
                    <a:pt x="4394" y="1400"/>
                  </a:lnTo>
                  <a:lnTo>
                    <a:pt x="3704" y="3446"/>
                  </a:lnTo>
                  <a:cubicBezTo>
                    <a:pt x="2132" y="3640"/>
                    <a:pt x="625" y="2714"/>
                    <a:pt x="87" y="1249"/>
                  </a:cubicBezTo>
                  <a:cubicBezTo>
                    <a:pt x="44" y="1142"/>
                    <a:pt x="22" y="1056"/>
                    <a:pt x="1" y="969"/>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5" name="Google Shape;14345;p47"/>
            <p:cNvSpPr/>
            <p:nvPr/>
          </p:nvSpPr>
          <p:spPr>
            <a:xfrm>
              <a:off x="8592243" y="1404066"/>
              <a:ext cx="313788" cy="283487"/>
            </a:xfrm>
            <a:custGeom>
              <a:avLst/>
              <a:gdLst/>
              <a:ahLst/>
              <a:cxnLst/>
              <a:rect l="l" t="t" r="r" b="b"/>
              <a:pathLst>
                <a:path w="5126" h="4631" extrusionOk="0">
                  <a:moveTo>
                    <a:pt x="1" y="4394"/>
                  </a:moveTo>
                  <a:lnTo>
                    <a:pt x="2908" y="1"/>
                  </a:lnTo>
                  <a:lnTo>
                    <a:pt x="5126" y="281"/>
                  </a:lnTo>
                  <a:lnTo>
                    <a:pt x="4997" y="1185"/>
                  </a:lnTo>
                  <a:lnTo>
                    <a:pt x="496" y="463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6" name="Google Shape;14346;p47"/>
            <p:cNvSpPr/>
            <p:nvPr/>
          </p:nvSpPr>
          <p:spPr>
            <a:xfrm>
              <a:off x="8840099" y="1193182"/>
              <a:ext cx="119981" cy="311156"/>
            </a:xfrm>
            <a:custGeom>
              <a:avLst/>
              <a:gdLst/>
              <a:ahLst/>
              <a:cxnLst/>
              <a:rect l="l" t="t" r="r" b="b"/>
              <a:pathLst>
                <a:path w="1960" h="5083" extrusionOk="0">
                  <a:moveTo>
                    <a:pt x="1400" y="4458"/>
                  </a:moveTo>
                  <a:lnTo>
                    <a:pt x="1917" y="819"/>
                  </a:lnTo>
                  <a:cubicBezTo>
                    <a:pt x="1960" y="453"/>
                    <a:pt x="1701" y="108"/>
                    <a:pt x="1335" y="65"/>
                  </a:cubicBezTo>
                  <a:lnTo>
                    <a:pt x="1335" y="65"/>
                  </a:lnTo>
                  <a:cubicBezTo>
                    <a:pt x="969" y="0"/>
                    <a:pt x="625" y="259"/>
                    <a:pt x="560" y="646"/>
                  </a:cubicBezTo>
                  <a:lnTo>
                    <a:pt x="43" y="4264"/>
                  </a:lnTo>
                  <a:cubicBezTo>
                    <a:pt x="0" y="4630"/>
                    <a:pt x="259" y="4975"/>
                    <a:pt x="625" y="5039"/>
                  </a:cubicBezTo>
                  <a:lnTo>
                    <a:pt x="625" y="5039"/>
                  </a:lnTo>
                  <a:cubicBezTo>
                    <a:pt x="991" y="5082"/>
                    <a:pt x="1335" y="4824"/>
                    <a:pt x="1400" y="44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7" name="Google Shape;14347;p47"/>
            <p:cNvSpPr/>
            <p:nvPr/>
          </p:nvSpPr>
          <p:spPr>
            <a:xfrm>
              <a:off x="8746503" y="1178674"/>
              <a:ext cx="119981" cy="309870"/>
            </a:xfrm>
            <a:custGeom>
              <a:avLst/>
              <a:gdLst/>
              <a:ahLst/>
              <a:cxnLst/>
              <a:rect l="l" t="t" r="r" b="b"/>
              <a:pathLst>
                <a:path w="1960" h="5062" extrusionOk="0">
                  <a:moveTo>
                    <a:pt x="1400" y="4437"/>
                  </a:moveTo>
                  <a:lnTo>
                    <a:pt x="1917" y="819"/>
                  </a:lnTo>
                  <a:cubicBezTo>
                    <a:pt x="1960" y="431"/>
                    <a:pt x="1701" y="108"/>
                    <a:pt x="1335" y="44"/>
                  </a:cubicBezTo>
                  <a:lnTo>
                    <a:pt x="1335" y="44"/>
                  </a:lnTo>
                  <a:cubicBezTo>
                    <a:pt x="969" y="0"/>
                    <a:pt x="625" y="259"/>
                    <a:pt x="560" y="625"/>
                  </a:cubicBezTo>
                  <a:lnTo>
                    <a:pt x="43" y="4264"/>
                  </a:lnTo>
                  <a:cubicBezTo>
                    <a:pt x="0" y="4630"/>
                    <a:pt x="259" y="4975"/>
                    <a:pt x="625" y="5018"/>
                  </a:cubicBezTo>
                  <a:lnTo>
                    <a:pt x="625" y="5018"/>
                  </a:lnTo>
                  <a:cubicBezTo>
                    <a:pt x="991" y="5061"/>
                    <a:pt x="1335" y="4803"/>
                    <a:pt x="1400" y="44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47"/>
            <p:cNvSpPr/>
            <p:nvPr/>
          </p:nvSpPr>
          <p:spPr>
            <a:xfrm>
              <a:off x="8466999" y="1104850"/>
              <a:ext cx="475947" cy="382349"/>
            </a:xfrm>
            <a:custGeom>
              <a:avLst/>
              <a:gdLst/>
              <a:ahLst/>
              <a:cxnLst/>
              <a:rect l="l" t="t" r="r" b="b"/>
              <a:pathLst>
                <a:path w="7775" h="6246" extrusionOk="0">
                  <a:moveTo>
                    <a:pt x="87" y="3511"/>
                  </a:moveTo>
                  <a:cubicBezTo>
                    <a:pt x="195" y="3188"/>
                    <a:pt x="625" y="3166"/>
                    <a:pt x="776" y="3468"/>
                  </a:cubicBezTo>
                  <a:cubicBezTo>
                    <a:pt x="927" y="3769"/>
                    <a:pt x="625" y="4092"/>
                    <a:pt x="302" y="3984"/>
                  </a:cubicBezTo>
                  <a:cubicBezTo>
                    <a:pt x="109" y="3920"/>
                    <a:pt x="1" y="3704"/>
                    <a:pt x="87" y="3511"/>
                  </a:cubicBezTo>
                  <a:close/>
                  <a:moveTo>
                    <a:pt x="1874" y="345"/>
                  </a:moveTo>
                  <a:cubicBezTo>
                    <a:pt x="2004" y="44"/>
                    <a:pt x="2434" y="1"/>
                    <a:pt x="2585" y="302"/>
                  </a:cubicBezTo>
                  <a:cubicBezTo>
                    <a:pt x="2714" y="604"/>
                    <a:pt x="2434" y="948"/>
                    <a:pt x="2111" y="840"/>
                  </a:cubicBezTo>
                  <a:cubicBezTo>
                    <a:pt x="1917" y="754"/>
                    <a:pt x="1810" y="539"/>
                    <a:pt x="1874" y="345"/>
                  </a:cubicBezTo>
                  <a:close/>
                  <a:moveTo>
                    <a:pt x="3231" y="1077"/>
                  </a:moveTo>
                  <a:cubicBezTo>
                    <a:pt x="3339" y="754"/>
                    <a:pt x="3769" y="733"/>
                    <a:pt x="3920" y="1034"/>
                  </a:cubicBezTo>
                  <a:cubicBezTo>
                    <a:pt x="4071" y="1336"/>
                    <a:pt x="3769" y="1659"/>
                    <a:pt x="3468" y="1551"/>
                  </a:cubicBezTo>
                  <a:cubicBezTo>
                    <a:pt x="3274" y="1486"/>
                    <a:pt x="3166" y="1271"/>
                    <a:pt x="3231" y="1077"/>
                  </a:cubicBezTo>
                  <a:close/>
                  <a:moveTo>
                    <a:pt x="6160" y="2068"/>
                  </a:moveTo>
                  <a:cubicBezTo>
                    <a:pt x="6267" y="1766"/>
                    <a:pt x="5944" y="1465"/>
                    <a:pt x="5643" y="1616"/>
                  </a:cubicBezTo>
                  <a:cubicBezTo>
                    <a:pt x="5341" y="1766"/>
                    <a:pt x="5363" y="2197"/>
                    <a:pt x="5686" y="2305"/>
                  </a:cubicBezTo>
                  <a:cubicBezTo>
                    <a:pt x="5880" y="2369"/>
                    <a:pt x="6095" y="2283"/>
                    <a:pt x="6160" y="2068"/>
                  </a:cubicBezTo>
                  <a:close/>
                  <a:moveTo>
                    <a:pt x="7667" y="2348"/>
                  </a:moveTo>
                  <a:cubicBezTo>
                    <a:pt x="7775" y="2025"/>
                    <a:pt x="7452" y="1745"/>
                    <a:pt x="7150" y="1874"/>
                  </a:cubicBezTo>
                  <a:cubicBezTo>
                    <a:pt x="6849" y="2025"/>
                    <a:pt x="6870" y="2477"/>
                    <a:pt x="7193" y="2585"/>
                  </a:cubicBezTo>
                  <a:cubicBezTo>
                    <a:pt x="7387" y="2649"/>
                    <a:pt x="7602" y="2542"/>
                    <a:pt x="7667" y="2348"/>
                  </a:cubicBezTo>
                  <a:close/>
                  <a:moveTo>
                    <a:pt x="7150" y="5944"/>
                  </a:moveTo>
                  <a:cubicBezTo>
                    <a:pt x="7258" y="5621"/>
                    <a:pt x="6935" y="5341"/>
                    <a:pt x="6633" y="5470"/>
                  </a:cubicBezTo>
                  <a:cubicBezTo>
                    <a:pt x="6332" y="5621"/>
                    <a:pt x="6354" y="6073"/>
                    <a:pt x="6677" y="6181"/>
                  </a:cubicBezTo>
                  <a:cubicBezTo>
                    <a:pt x="6870" y="6245"/>
                    <a:pt x="7086" y="6138"/>
                    <a:pt x="7150" y="5944"/>
                  </a:cubicBezTo>
                  <a:close/>
                  <a:moveTo>
                    <a:pt x="5664" y="5664"/>
                  </a:moveTo>
                  <a:cubicBezTo>
                    <a:pt x="5772" y="5363"/>
                    <a:pt x="5428" y="5061"/>
                    <a:pt x="5126" y="5212"/>
                  </a:cubicBezTo>
                  <a:cubicBezTo>
                    <a:pt x="4825" y="5363"/>
                    <a:pt x="4868" y="5793"/>
                    <a:pt x="5169" y="5901"/>
                  </a:cubicBezTo>
                  <a:cubicBezTo>
                    <a:pt x="5384" y="5966"/>
                    <a:pt x="5578" y="5858"/>
                    <a:pt x="5664" y="5664"/>
                  </a:cubicBezTo>
                  <a:close/>
                  <a:moveTo>
                    <a:pt x="1422" y="4221"/>
                  </a:moveTo>
                  <a:cubicBezTo>
                    <a:pt x="1594" y="3748"/>
                    <a:pt x="2305" y="3984"/>
                    <a:pt x="2133" y="4458"/>
                  </a:cubicBezTo>
                  <a:cubicBezTo>
                    <a:pt x="1982" y="4932"/>
                    <a:pt x="1250" y="4695"/>
                    <a:pt x="1422" y="42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9" name="Google Shape;14349;p47"/>
            <p:cNvSpPr/>
            <p:nvPr/>
          </p:nvSpPr>
          <p:spPr>
            <a:xfrm>
              <a:off x="8473610" y="1114093"/>
              <a:ext cx="464071" cy="371759"/>
            </a:xfrm>
            <a:custGeom>
              <a:avLst/>
              <a:gdLst/>
              <a:ahLst/>
              <a:cxnLst/>
              <a:rect l="l" t="t" r="r" b="b"/>
              <a:pathLst>
                <a:path w="7581" h="6073" extrusionOk="0">
                  <a:moveTo>
                    <a:pt x="690" y="3360"/>
                  </a:moveTo>
                  <a:cubicBezTo>
                    <a:pt x="711" y="3424"/>
                    <a:pt x="711" y="3510"/>
                    <a:pt x="690" y="3597"/>
                  </a:cubicBezTo>
                  <a:cubicBezTo>
                    <a:pt x="604" y="3790"/>
                    <a:pt x="388" y="3898"/>
                    <a:pt x="194" y="3833"/>
                  </a:cubicBezTo>
                  <a:cubicBezTo>
                    <a:pt x="130" y="3812"/>
                    <a:pt x="65" y="3769"/>
                    <a:pt x="22" y="3704"/>
                  </a:cubicBezTo>
                  <a:cubicBezTo>
                    <a:pt x="1" y="3618"/>
                    <a:pt x="1" y="3532"/>
                    <a:pt x="22" y="3467"/>
                  </a:cubicBezTo>
                  <a:cubicBezTo>
                    <a:pt x="87" y="3252"/>
                    <a:pt x="302" y="3166"/>
                    <a:pt x="496" y="3230"/>
                  </a:cubicBezTo>
                  <a:cubicBezTo>
                    <a:pt x="582" y="3252"/>
                    <a:pt x="625" y="3295"/>
                    <a:pt x="668" y="3360"/>
                  </a:cubicBezTo>
                  <a:close/>
                  <a:moveTo>
                    <a:pt x="1831" y="302"/>
                  </a:moveTo>
                  <a:cubicBezTo>
                    <a:pt x="1896" y="108"/>
                    <a:pt x="2111" y="0"/>
                    <a:pt x="2305" y="65"/>
                  </a:cubicBezTo>
                  <a:cubicBezTo>
                    <a:pt x="2391" y="86"/>
                    <a:pt x="2434" y="130"/>
                    <a:pt x="2477" y="194"/>
                  </a:cubicBezTo>
                  <a:cubicBezTo>
                    <a:pt x="2520" y="280"/>
                    <a:pt x="2520" y="366"/>
                    <a:pt x="2477" y="453"/>
                  </a:cubicBezTo>
                  <a:cubicBezTo>
                    <a:pt x="2412" y="646"/>
                    <a:pt x="2197" y="754"/>
                    <a:pt x="2003" y="689"/>
                  </a:cubicBezTo>
                  <a:cubicBezTo>
                    <a:pt x="1939" y="668"/>
                    <a:pt x="1874" y="625"/>
                    <a:pt x="1831" y="560"/>
                  </a:cubicBezTo>
                  <a:cubicBezTo>
                    <a:pt x="1809" y="474"/>
                    <a:pt x="1809" y="388"/>
                    <a:pt x="1831" y="302"/>
                  </a:cubicBezTo>
                  <a:close/>
                  <a:moveTo>
                    <a:pt x="3188" y="1034"/>
                  </a:moveTo>
                  <a:cubicBezTo>
                    <a:pt x="3252" y="819"/>
                    <a:pt x="3468" y="711"/>
                    <a:pt x="3661" y="797"/>
                  </a:cubicBezTo>
                  <a:cubicBezTo>
                    <a:pt x="3726" y="819"/>
                    <a:pt x="3791" y="862"/>
                    <a:pt x="3834" y="905"/>
                  </a:cubicBezTo>
                  <a:cubicBezTo>
                    <a:pt x="3855" y="991"/>
                    <a:pt x="3855" y="1077"/>
                    <a:pt x="3834" y="1163"/>
                  </a:cubicBezTo>
                  <a:cubicBezTo>
                    <a:pt x="3769" y="1357"/>
                    <a:pt x="3554" y="1465"/>
                    <a:pt x="3360" y="1400"/>
                  </a:cubicBezTo>
                  <a:cubicBezTo>
                    <a:pt x="3274" y="1378"/>
                    <a:pt x="3231" y="1335"/>
                    <a:pt x="3188" y="1271"/>
                  </a:cubicBezTo>
                  <a:cubicBezTo>
                    <a:pt x="3145" y="1185"/>
                    <a:pt x="3145" y="1099"/>
                    <a:pt x="3188" y="1034"/>
                  </a:cubicBezTo>
                  <a:close/>
                  <a:moveTo>
                    <a:pt x="6052" y="1680"/>
                  </a:moveTo>
                  <a:cubicBezTo>
                    <a:pt x="6009" y="1615"/>
                    <a:pt x="5944" y="1572"/>
                    <a:pt x="5879" y="1551"/>
                  </a:cubicBezTo>
                  <a:cubicBezTo>
                    <a:pt x="5578" y="1465"/>
                    <a:pt x="5298" y="1745"/>
                    <a:pt x="5406" y="2046"/>
                  </a:cubicBezTo>
                  <a:cubicBezTo>
                    <a:pt x="5449" y="2089"/>
                    <a:pt x="5513" y="2132"/>
                    <a:pt x="5578" y="2154"/>
                  </a:cubicBezTo>
                  <a:cubicBezTo>
                    <a:pt x="5772" y="2218"/>
                    <a:pt x="5987" y="2132"/>
                    <a:pt x="6052" y="1917"/>
                  </a:cubicBezTo>
                  <a:cubicBezTo>
                    <a:pt x="6095" y="1852"/>
                    <a:pt x="6095" y="1766"/>
                    <a:pt x="6052" y="1680"/>
                  </a:cubicBezTo>
                  <a:close/>
                  <a:moveTo>
                    <a:pt x="7559" y="1938"/>
                  </a:moveTo>
                  <a:cubicBezTo>
                    <a:pt x="7516" y="1895"/>
                    <a:pt x="7451" y="1852"/>
                    <a:pt x="7387" y="1831"/>
                  </a:cubicBezTo>
                  <a:cubicBezTo>
                    <a:pt x="7193" y="1745"/>
                    <a:pt x="6978" y="1852"/>
                    <a:pt x="6913" y="2046"/>
                  </a:cubicBezTo>
                  <a:cubicBezTo>
                    <a:pt x="6870" y="2132"/>
                    <a:pt x="6870" y="2218"/>
                    <a:pt x="6913" y="2304"/>
                  </a:cubicBezTo>
                  <a:cubicBezTo>
                    <a:pt x="7085" y="2541"/>
                    <a:pt x="7451" y="2477"/>
                    <a:pt x="7559" y="2197"/>
                  </a:cubicBezTo>
                  <a:cubicBezTo>
                    <a:pt x="7581" y="2111"/>
                    <a:pt x="7581" y="2025"/>
                    <a:pt x="7559" y="1938"/>
                  </a:cubicBezTo>
                  <a:close/>
                  <a:moveTo>
                    <a:pt x="7042" y="5535"/>
                  </a:moveTo>
                  <a:cubicBezTo>
                    <a:pt x="6999" y="5492"/>
                    <a:pt x="6935" y="5448"/>
                    <a:pt x="6870" y="5405"/>
                  </a:cubicBezTo>
                  <a:cubicBezTo>
                    <a:pt x="6590" y="5319"/>
                    <a:pt x="6310" y="5599"/>
                    <a:pt x="6396" y="5879"/>
                  </a:cubicBezTo>
                  <a:cubicBezTo>
                    <a:pt x="6439" y="5944"/>
                    <a:pt x="6504" y="5987"/>
                    <a:pt x="6569" y="6008"/>
                  </a:cubicBezTo>
                  <a:cubicBezTo>
                    <a:pt x="6762" y="6073"/>
                    <a:pt x="6978" y="5965"/>
                    <a:pt x="7042" y="5771"/>
                  </a:cubicBezTo>
                  <a:cubicBezTo>
                    <a:pt x="7085" y="5685"/>
                    <a:pt x="7085" y="5599"/>
                    <a:pt x="7042" y="5513"/>
                  </a:cubicBezTo>
                  <a:close/>
                  <a:moveTo>
                    <a:pt x="5556" y="5276"/>
                  </a:moveTo>
                  <a:cubicBezTo>
                    <a:pt x="5276" y="4953"/>
                    <a:pt x="4760" y="5233"/>
                    <a:pt x="4889" y="5642"/>
                  </a:cubicBezTo>
                  <a:cubicBezTo>
                    <a:pt x="4932" y="5685"/>
                    <a:pt x="4997" y="5728"/>
                    <a:pt x="5061" y="5750"/>
                  </a:cubicBezTo>
                  <a:cubicBezTo>
                    <a:pt x="5276" y="5836"/>
                    <a:pt x="5470" y="5728"/>
                    <a:pt x="5556" y="5513"/>
                  </a:cubicBezTo>
                  <a:cubicBezTo>
                    <a:pt x="5578" y="5448"/>
                    <a:pt x="5578" y="5362"/>
                    <a:pt x="5556" y="5276"/>
                  </a:cubicBezTo>
                  <a:close/>
                  <a:moveTo>
                    <a:pt x="1379" y="4178"/>
                  </a:moveTo>
                  <a:cubicBezTo>
                    <a:pt x="1443" y="3984"/>
                    <a:pt x="1659" y="3876"/>
                    <a:pt x="1853" y="3941"/>
                  </a:cubicBezTo>
                  <a:cubicBezTo>
                    <a:pt x="2025" y="3984"/>
                    <a:pt x="2089" y="4156"/>
                    <a:pt x="2025" y="4307"/>
                  </a:cubicBezTo>
                  <a:cubicBezTo>
                    <a:pt x="1939" y="4609"/>
                    <a:pt x="1551" y="4652"/>
                    <a:pt x="1379" y="4436"/>
                  </a:cubicBezTo>
                  <a:cubicBezTo>
                    <a:pt x="1357" y="4350"/>
                    <a:pt x="1357" y="4264"/>
                    <a:pt x="1379" y="4178"/>
                  </a:cubicBez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0" name="Google Shape;14350;p47"/>
            <p:cNvSpPr/>
            <p:nvPr/>
          </p:nvSpPr>
          <p:spPr>
            <a:xfrm>
              <a:off x="8675311" y="621072"/>
              <a:ext cx="428444" cy="440319"/>
            </a:xfrm>
            <a:custGeom>
              <a:avLst/>
              <a:gdLst/>
              <a:ahLst/>
              <a:cxnLst/>
              <a:rect l="l" t="t" r="r" b="b"/>
              <a:pathLst>
                <a:path w="6999" h="7193" extrusionOk="0">
                  <a:moveTo>
                    <a:pt x="2283" y="883"/>
                  </a:moveTo>
                  <a:cubicBezTo>
                    <a:pt x="4716" y="0"/>
                    <a:pt x="6999" y="2498"/>
                    <a:pt x="5922" y="4846"/>
                  </a:cubicBezTo>
                  <a:cubicBezTo>
                    <a:pt x="4824" y="7193"/>
                    <a:pt x="1443" y="7064"/>
                    <a:pt x="539" y="4630"/>
                  </a:cubicBezTo>
                  <a:cubicBezTo>
                    <a:pt x="0" y="3123"/>
                    <a:pt x="754" y="1443"/>
                    <a:pt x="2283" y="8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1" name="Google Shape;14351;p47"/>
            <p:cNvSpPr/>
            <p:nvPr/>
          </p:nvSpPr>
          <p:spPr>
            <a:xfrm>
              <a:off x="8722752" y="680389"/>
              <a:ext cx="246574" cy="222823"/>
            </a:xfrm>
            <a:custGeom>
              <a:avLst/>
              <a:gdLst/>
              <a:ahLst/>
              <a:cxnLst/>
              <a:rect l="l" t="t" r="r" b="b"/>
              <a:pathLst>
                <a:path w="4028" h="3640" extrusionOk="0">
                  <a:moveTo>
                    <a:pt x="604" y="1551"/>
                  </a:moveTo>
                  <a:cubicBezTo>
                    <a:pt x="1099" y="603"/>
                    <a:pt x="2240" y="259"/>
                    <a:pt x="3166" y="733"/>
                  </a:cubicBezTo>
                  <a:cubicBezTo>
                    <a:pt x="3554" y="926"/>
                    <a:pt x="3855" y="1250"/>
                    <a:pt x="4027" y="1637"/>
                  </a:cubicBezTo>
                  <a:cubicBezTo>
                    <a:pt x="2606" y="1"/>
                    <a:pt x="1" y="1637"/>
                    <a:pt x="840" y="3640"/>
                  </a:cubicBezTo>
                  <a:cubicBezTo>
                    <a:pt x="367" y="3037"/>
                    <a:pt x="259" y="2219"/>
                    <a:pt x="625" y="15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2" name="Google Shape;14352;p47"/>
            <p:cNvSpPr/>
            <p:nvPr/>
          </p:nvSpPr>
          <p:spPr>
            <a:xfrm>
              <a:off x="8745156" y="698875"/>
              <a:ext cx="278222" cy="284772"/>
            </a:xfrm>
            <a:custGeom>
              <a:avLst/>
              <a:gdLst/>
              <a:ahLst/>
              <a:cxnLst/>
              <a:rect l="l" t="t" r="r" b="b"/>
              <a:pathLst>
                <a:path w="4545" h="4652" extrusionOk="0">
                  <a:moveTo>
                    <a:pt x="1486" y="581"/>
                  </a:moveTo>
                  <a:cubicBezTo>
                    <a:pt x="3058" y="0"/>
                    <a:pt x="4544" y="1615"/>
                    <a:pt x="3834" y="3144"/>
                  </a:cubicBezTo>
                  <a:cubicBezTo>
                    <a:pt x="3145" y="4651"/>
                    <a:pt x="948" y="4565"/>
                    <a:pt x="367" y="2993"/>
                  </a:cubicBezTo>
                  <a:cubicBezTo>
                    <a:pt x="1" y="2024"/>
                    <a:pt x="517" y="926"/>
                    <a:pt x="1486" y="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3" name="Google Shape;14353;p47"/>
            <p:cNvSpPr/>
            <p:nvPr/>
          </p:nvSpPr>
          <p:spPr>
            <a:xfrm>
              <a:off x="9069469" y="51594"/>
              <a:ext cx="829218" cy="676303"/>
            </a:xfrm>
            <a:custGeom>
              <a:avLst/>
              <a:gdLst/>
              <a:ahLst/>
              <a:cxnLst/>
              <a:rect l="l" t="t" r="r" b="b"/>
              <a:pathLst>
                <a:path w="13546" h="11048" extrusionOk="0">
                  <a:moveTo>
                    <a:pt x="0" y="9217"/>
                  </a:moveTo>
                  <a:lnTo>
                    <a:pt x="1249" y="11048"/>
                  </a:lnTo>
                  <a:lnTo>
                    <a:pt x="13545" y="2628"/>
                  </a:lnTo>
                  <a:lnTo>
                    <a:pt x="13545" y="151"/>
                  </a:lnTo>
                  <a:lnTo>
                    <a:pt x="13459" y="1"/>
                  </a:lnTo>
                  <a:close/>
                </a:path>
              </a:pathLst>
            </a:custGeom>
            <a:solidFill>
              <a:srgbClr val="EFF0F1">
                <a:alpha val="4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4" name="Google Shape;14354;p47"/>
            <p:cNvSpPr/>
            <p:nvPr/>
          </p:nvSpPr>
          <p:spPr>
            <a:xfrm>
              <a:off x="9085262" y="81895"/>
              <a:ext cx="813425" cy="646002"/>
            </a:xfrm>
            <a:custGeom>
              <a:avLst/>
              <a:gdLst/>
              <a:ahLst/>
              <a:cxnLst/>
              <a:rect l="l" t="t" r="r" b="b"/>
              <a:pathLst>
                <a:path w="13288" h="10553" extrusionOk="0">
                  <a:moveTo>
                    <a:pt x="991" y="10553"/>
                  </a:moveTo>
                  <a:lnTo>
                    <a:pt x="13287" y="2133"/>
                  </a:lnTo>
                  <a:lnTo>
                    <a:pt x="13287" y="1"/>
                  </a:lnTo>
                  <a:lnTo>
                    <a:pt x="0" y="91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5" name="Google Shape;14355;p47"/>
            <p:cNvSpPr/>
            <p:nvPr/>
          </p:nvSpPr>
          <p:spPr>
            <a:xfrm>
              <a:off x="9115563" y="146538"/>
              <a:ext cx="783123" cy="581359"/>
            </a:xfrm>
            <a:custGeom>
              <a:avLst/>
              <a:gdLst/>
              <a:ahLst/>
              <a:cxnLst/>
              <a:rect l="l" t="t" r="r" b="b"/>
              <a:pathLst>
                <a:path w="12793" h="9497" extrusionOk="0">
                  <a:moveTo>
                    <a:pt x="496" y="9497"/>
                  </a:moveTo>
                  <a:lnTo>
                    <a:pt x="12792" y="1077"/>
                  </a:lnTo>
                  <a:lnTo>
                    <a:pt x="12792" y="0"/>
                  </a:lnTo>
                  <a:lnTo>
                    <a:pt x="1" y="8765"/>
                  </a:lnTo>
                  <a:close/>
                </a:path>
              </a:pathLst>
            </a:custGeom>
            <a:solidFill>
              <a:srgbClr val="191919">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6" name="Google Shape;14356;p47"/>
            <p:cNvSpPr/>
            <p:nvPr/>
          </p:nvSpPr>
          <p:spPr>
            <a:xfrm>
              <a:off x="8791312" y="793758"/>
              <a:ext cx="233352" cy="224169"/>
            </a:xfrm>
            <a:custGeom>
              <a:avLst/>
              <a:gdLst/>
              <a:ahLst/>
              <a:cxnLst/>
              <a:rect l="l" t="t" r="r" b="b"/>
              <a:pathLst>
                <a:path w="3812" h="3662" extrusionOk="0">
                  <a:moveTo>
                    <a:pt x="2951" y="0"/>
                  </a:moveTo>
                  <a:cubicBezTo>
                    <a:pt x="3661" y="819"/>
                    <a:pt x="3510" y="2068"/>
                    <a:pt x="2627" y="2692"/>
                  </a:cubicBezTo>
                  <a:cubicBezTo>
                    <a:pt x="1745" y="3317"/>
                    <a:pt x="517" y="3037"/>
                    <a:pt x="0" y="2089"/>
                  </a:cubicBezTo>
                  <a:cubicBezTo>
                    <a:pt x="1314" y="3661"/>
                    <a:pt x="3812" y="2197"/>
                    <a:pt x="3101" y="280"/>
                  </a:cubicBezTo>
                  <a:cubicBezTo>
                    <a:pt x="3058" y="194"/>
                    <a:pt x="3015" y="87"/>
                    <a:pt x="2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7" name="Google Shape;14357;p47"/>
            <p:cNvSpPr/>
            <p:nvPr/>
          </p:nvSpPr>
          <p:spPr>
            <a:xfrm>
              <a:off x="8811075" y="773975"/>
              <a:ext cx="131875" cy="138474"/>
            </a:xfrm>
            <a:custGeom>
              <a:avLst/>
              <a:gdLst/>
              <a:ahLst/>
              <a:cxnLst/>
              <a:rect l="l" t="t" r="r" b="b"/>
              <a:pathLst>
                <a:path w="2197" h="2262" extrusionOk="0">
                  <a:moveTo>
                    <a:pt x="711" y="280"/>
                  </a:moveTo>
                  <a:cubicBezTo>
                    <a:pt x="1486" y="0"/>
                    <a:pt x="2197" y="776"/>
                    <a:pt x="1852" y="1508"/>
                  </a:cubicBezTo>
                  <a:cubicBezTo>
                    <a:pt x="1529" y="2262"/>
                    <a:pt x="453" y="2218"/>
                    <a:pt x="173" y="1443"/>
                  </a:cubicBezTo>
                  <a:cubicBezTo>
                    <a:pt x="0" y="969"/>
                    <a:pt x="237" y="453"/>
                    <a:pt x="711"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8" name="Google Shape;14358;p47"/>
            <p:cNvSpPr/>
            <p:nvPr/>
          </p:nvSpPr>
          <p:spPr>
            <a:xfrm>
              <a:off x="8832141" y="820141"/>
              <a:ext cx="120043" cy="118696"/>
            </a:xfrm>
            <a:custGeom>
              <a:avLst/>
              <a:gdLst/>
              <a:ahLst/>
              <a:cxnLst/>
              <a:rect l="l" t="t" r="r" b="b"/>
              <a:pathLst>
                <a:path w="1961" h="1939" extrusionOk="0">
                  <a:moveTo>
                    <a:pt x="1444" y="0"/>
                  </a:moveTo>
                  <a:cubicBezTo>
                    <a:pt x="1508" y="65"/>
                    <a:pt x="1551" y="172"/>
                    <a:pt x="1594" y="259"/>
                  </a:cubicBezTo>
                  <a:cubicBezTo>
                    <a:pt x="1960" y="1271"/>
                    <a:pt x="539" y="1938"/>
                    <a:pt x="1" y="1012"/>
                  </a:cubicBezTo>
                  <a:cubicBezTo>
                    <a:pt x="647" y="1744"/>
                    <a:pt x="1853" y="1055"/>
                    <a:pt x="1508" y="129"/>
                  </a:cubicBezTo>
                  <a:cubicBezTo>
                    <a:pt x="1487" y="86"/>
                    <a:pt x="1465" y="43"/>
                    <a:pt x="1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42D55A7A-440C-4AC6-8F2C-5B9FB1380E24}"/>
              </a:ext>
            </a:extLst>
          </p:cNvPr>
          <p:cNvPicPr>
            <a:picLocks noChangeAspect="1"/>
          </p:cNvPicPr>
          <p:nvPr/>
        </p:nvPicPr>
        <p:blipFill>
          <a:blip r:embed="rId3"/>
          <a:stretch>
            <a:fillRect/>
          </a:stretch>
        </p:blipFill>
        <p:spPr>
          <a:xfrm>
            <a:off x="692452" y="2988068"/>
            <a:ext cx="5210187" cy="1472788"/>
          </a:xfrm>
          <a:prstGeom prst="rect">
            <a:avLst/>
          </a:prstGeom>
        </p:spPr>
      </p:pic>
      <p:pic>
        <p:nvPicPr>
          <p:cNvPr id="10" name="Picture 9">
            <a:extLst>
              <a:ext uri="{FF2B5EF4-FFF2-40B4-BE49-F238E27FC236}">
                <a16:creationId xmlns:a16="http://schemas.microsoft.com/office/drawing/2014/main" id="{8C8B392D-0303-CE80-D1C7-69208D77286E}"/>
              </a:ext>
            </a:extLst>
          </p:cNvPr>
          <p:cNvPicPr>
            <a:picLocks noChangeAspect="1"/>
          </p:cNvPicPr>
          <p:nvPr/>
        </p:nvPicPr>
        <p:blipFill>
          <a:blip r:embed="rId4"/>
          <a:stretch>
            <a:fillRect/>
          </a:stretch>
        </p:blipFill>
        <p:spPr>
          <a:xfrm>
            <a:off x="5902639" y="791772"/>
            <a:ext cx="2220403" cy="4008412"/>
          </a:xfrm>
          <a:prstGeom prst="rect">
            <a:avLst/>
          </a:prstGeom>
        </p:spPr>
      </p:pic>
    </p:spTree>
  </p:cSld>
  <p:clrMapOvr>
    <a:masterClrMapping/>
  </p:clrMapOvr>
</p:sld>
</file>

<file path=ppt/theme/theme1.xml><?xml version="1.0" encoding="utf-8"?>
<a:theme xmlns:a="http://schemas.openxmlformats.org/drawingml/2006/main" name="Mechanical Articulating Axes Project Proposal by Slidesgo">
  <a:themeElements>
    <a:clrScheme name="Simple Light">
      <a:dk1>
        <a:srgbClr val="191919"/>
      </a:dk1>
      <a:lt1>
        <a:srgbClr val="EFF0F1"/>
      </a:lt1>
      <a:dk2>
        <a:srgbClr val="E65C31"/>
      </a:dk2>
      <a:lt2>
        <a:srgbClr val="F4763C"/>
      </a:lt2>
      <a:accent1>
        <a:srgbClr val="0AAAC4"/>
      </a:accent1>
      <a:accent2>
        <a:srgbClr val="FAA53D"/>
      </a:accent2>
      <a:accent3>
        <a:srgbClr val="7A7A7A"/>
      </a:accent3>
      <a:accent4>
        <a:srgbClr val="2D2D2D"/>
      </a:accent4>
      <a:accent5>
        <a:srgbClr val="565656"/>
      </a:accent5>
      <a:accent6>
        <a:srgbClr val="032A5A"/>
      </a:accent6>
      <a:hlink>
        <a:srgbClr val="EFF0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536</Words>
  <Application>Microsoft Office PowerPoint</Application>
  <PresentationFormat>On-screen Show (16:9)</PresentationFormat>
  <Paragraphs>60</Paragraphs>
  <Slides>18</Slides>
  <Notes>18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Michroma</vt:lpstr>
      <vt:lpstr>DM Sans Medium</vt:lpstr>
      <vt:lpstr>DM Sans</vt:lpstr>
      <vt:lpstr>Arial</vt:lpstr>
      <vt:lpstr>Mechanical Articulating Axes Project Proposal by Slidesgo</vt:lpstr>
      <vt:lpstr>Desktop Robotic Arm  Pick &amp; Place  </vt:lpstr>
      <vt:lpstr>Table of contents</vt:lpstr>
      <vt:lpstr>Introduction</vt:lpstr>
      <vt:lpstr>Introduction</vt:lpstr>
      <vt:lpstr>Process Overview</vt:lpstr>
      <vt:lpstr>Process Overview</vt:lpstr>
      <vt:lpstr>Process Overview</vt:lpstr>
      <vt:lpstr>DH &amp; Calculations</vt:lpstr>
      <vt:lpstr>DH &amp; Calculations</vt:lpstr>
      <vt:lpstr>MATLAB Simulations</vt:lpstr>
      <vt:lpstr>MATLAB Simulations</vt:lpstr>
      <vt:lpstr>MATLAB Simulations</vt:lpstr>
      <vt:lpstr>Coppelia &amp; Python</vt:lpstr>
      <vt:lpstr>Coppelia &amp; Python</vt:lpstr>
      <vt:lpstr>Coppelia &amp; Simscape</vt:lpstr>
      <vt:lpstr>Hardware</vt:lpstr>
      <vt:lpstr>Hardware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Waleed Abdelrahman</dc:creator>
  <cp:lastModifiedBy>20200913 Youssef Khaled Amin Abdelhamed</cp:lastModifiedBy>
  <cp:revision>11</cp:revision>
  <dcterms:modified xsi:type="dcterms:W3CDTF">2024-12-11T06:51:48Z</dcterms:modified>
</cp:coreProperties>
</file>